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1" r:id="rId3"/>
    <p:sldId id="261" r:id="rId4"/>
    <p:sldId id="274" r:id="rId5"/>
    <p:sldId id="275" r:id="rId6"/>
    <p:sldId id="278" r:id="rId7"/>
    <p:sldId id="279" r:id="rId8"/>
    <p:sldId id="259" r:id="rId9"/>
    <p:sldId id="262" r:id="rId10"/>
    <p:sldId id="263" r:id="rId11"/>
    <p:sldId id="266" r:id="rId12"/>
    <p:sldId id="269" r:id="rId13"/>
    <p:sldId id="280" r:id="rId14"/>
    <p:sldId id="267" r:id="rId15"/>
    <p:sldId id="268" r:id="rId16"/>
    <p:sldId id="271" r:id="rId17"/>
    <p:sldId id="272" r:id="rId18"/>
    <p:sldId id="273" r:id="rId19"/>
    <p:sldId id="276" r:id="rId20"/>
    <p:sldId id="277" r:id="rId21"/>
    <p:sldId id="260" r:id="rId2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EEA402AB-7CD0-1E40-ADAF-9CA9D43E1F0A}">
          <p14:sldIdLst>
            <p14:sldId id="256"/>
          </p14:sldIdLst>
        </p14:section>
        <p14:section name="Gliederung" id="{89A61D1F-0BB3-A64E-9B4E-F9CFDA7AFC45}">
          <p14:sldIdLst>
            <p14:sldId id="281"/>
          </p14:sldIdLst>
        </p14:section>
        <p14:section name="Bildimpulse" id="{E94C78A6-891A-8242-B42A-597D3E9EF200}">
          <p14:sldIdLst>
            <p14:sldId id="261"/>
            <p14:sldId id="274"/>
            <p14:sldId id="275"/>
            <p14:sldId id="278"/>
            <p14:sldId id="279"/>
          </p14:sldIdLst>
        </p14:section>
        <p14:section name="Was ist für uns Natur?" id="{F3647041-7828-A542-828E-9820244C0ABF}">
          <p14:sldIdLst>
            <p14:sldId id="259"/>
            <p14:sldId id="262"/>
            <p14:sldId id="263"/>
          </p14:sldIdLst>
        </p14:section>
        <p14:section name="•Haben wir noch Sehnsüchte" id="{BA853164-E009-4E4E-8F0B-A156A34A4BC5}">
          <p14:sldIdLst>
            <p14:sldId id="266"/>
            <p14:sldId id="269"/>
            <p14:sldId id="280"/>
          </p14:sldIdLst>
        </p14:section>
        <p14:section name="Die Romantik" id="{C527A908-DCF5-472A-9802-C6942AB9B9B4}">
          <p14:sldIdLst>
            <p14:sldId id="267"/>
            <p14:sldId id="268"/>
          </p14:sldIdLst>
        </p14:section>
        <p14:section name="Stadt/Land" id="{5E4725E4-AED8-1047-99E8-CB14F3166992}">
          <p14:sldIdLst>
            <p14:sldId id="271"/>
          </p14:sldIdLst>
        </p14:section>
        <p14:section name="Thesen" id="{58EF8CD7-B78F-E44B-B6B3-9D7AAE414CC4}">
          <p14:sldIdLst>
            <p14:sldId id="272"/>
          </p14:sldIdLst>
        </p14:section>
        <p14:section name="Erörterungsfragen" id="{1635D32E-4FA1-F54C-B83C-F491D500BAEB}">
          <p14:sldIdLst>
            <p14:sldId id="273"/>
            <p14:sldId id="276"/>
            <p14:sldId id="277"/>
          </p14:sldIdLst>
        </p14:section>
        <p14:section name="qellen" id="{CE977DC9-75EB-C943-903F-CFB44B9CDE58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E5D9"/>
    <a:srgbClr val="FBEDCE"/>
    <a:srgbClr val="FDF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49C2A-9CD0-2344-8B3B-4B066938975B}" v="2" dt="2024-04-15T07:39:13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88"/>
  </p:normalViewPr>
  <p:slideViewPr>
    <p:cSldViewPr snapToGrid="0">
      <p:cViewPr varScale="1">
        <p:scale>
          <a:sx n="202" d="100"/>
          <a:sy n="202" d="100"/>
        </p:scale>
        <p:origin x="192" y="8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lt.de/print/wams/article157531975/Die-Rueckkehr-der-Romantik.html" TargetMode="External"/><Relationship Id="rId3" Type="http://schemas.openxmlformats.org/officeDocument/2006/relationships/hyperlink" Target="https://www.westend61.de/de/foto/AAEF05625/luftaufnahme-ueber-dem-central-park-in-manhattan-new-york-usa" TargetMode="External"/><Relationship Id="rId7" Type="http://schemas.openxmlformats.org/officeDocument/2006/relationships/hyperlink" Target="https://lektuerehilfe.de/literaturepochen/romantik" TargetMode="External"/><Relationship Id="rId2" Type="http://schemas.openxmlformats.org/officeDocument/2006/relationships/hyperlink" Target="https://images.app.goo.gl/g4NKuG3rgq3ZURYy7" TargetMode="External"/><Relationship Id="rId1" Type="http://schemas.openxmlformats.org/officeDocument/2006/relationships/hyperlink" Target="https://images.app.goo.gl/u3HH73pz2HugTyK68" TargetMode="External"/><Relationship Id="rId6" Type="http://schemas.openxmlformats.org/officeDocument/2006/relationships/hyperlink" Target="https://i1.wp.com/www.i-tecnico.pt/wp-content/uploads/2016/06/Bliss-1996.png" TargetMode="External"/><Relationship Id="rId11" Type="http://schemas.openxmlformats.org/officeDocument/2006/relationships/hyperlink" Target="https://www.istockphoto.com/de/vektor/fragezeichen-symbol-gm1398132096-452367686" TargetMode="External"/><Relationship Id="rId5" Type="http://schemas.openxmlformats.org/officeDocument/2006/relationships/hyperlink" Target="https://youtube.com/watch?v=C1wKQUFuzng" TargetMode="External"/><Relationship Id="rId10" Type="http://schemas.openxmlformats.org/officeDocument/2006/relationships/hyperlink" Target="https://ratgeber.iaddeutschland.de/immobilien-news/immobilienmarkt/stadt-vs-land-wo-lebt-es-sich-besser/" TargetMode="External"/><Relationship Id="rId4" Type="http://schemas.openxmlformats.org/officeDocument/2006/relationships/hyperlink" Target="https://static.nationalgeographic.de/files/styles/image_3200/public/gettyimages-101618922.jpg?w=1900&amp;h=1290" TargetMode="External"/><Relationship Id="rId9" Type="http://schemas.openxmlformats.org/officeDocument/2006/relationships/hyperlink" Target="https://www.grueneliga-berlin.de/publikationen/der-rabe-ralf/archiv/raben-serien/sehnsucht/sehnsucht-nach-natur/" TargetMode="External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lt.de/print/wams/article157531975/Die-Rueckkehr-der-Romantik.html" TargetMode="External"/><Relationship Id="rId3" Type="http://schemas.openxmlformats.org/officeDocument/2006/relationships/hyperlink" Target="https://www.westend61.de/de/foto/AAEF05625/luftaufnahme-ueber-dem-central-park-in-manhattan-new-york-usa" TargetMode="External"/><Relationship Id="rId7" Type="http://schemas.openxmlformats.org/officeDocument/2006/relationships/hyperlink" Target="https://lektuerehilfe.de/literaturepochen/romantik" TargetMode="External"/><Relationship Id="rId2" Type="http://schemas.openxmlformats.org/officeDocument/2006/relationships/hyperlink" Target="https://images.app.goo.gl/g4NKuG3rgq3ZURYy7" TargetMode="External"/><Relationship Id="rId1" Type="http://schemas.openxmlformats.org/officeDocument/2006/relationships/hyperlink" Target="https://images.app.goo.gl/u3HH73pz2HugTyK68" TargetMode="External"/><Relationship Id="rId6" Type="http://schemas.openxmlformats.org/officeDocument/2006/relationships/hyperlink" Target="https://i1.wp.com/www.i-tecnico.pt/wp-content/uploads/2016/06/Bliss-1996.png" TargetMode="External"/><Relationship Id="rId11" Type="http://schemas.openxmlformats.org/officeDocument/2006/relationships/hyperlink" Target="https://www.istockphoto.com/de/vektor/fragezeichen-symbol-gm1398132096-452367686" TargetMode="External"/><Relationship Id="rId5" Type="http://schemas.openxmlformats.org/officeDocument/2006/relationships/hyperlink" Target="https://youtube.com/watch?v=C1wKQUFuzng" TargetMode="External"/><Relationship Id="rId10" Type="http://schemas.openxmlformats.org/officeDocument/2006/relationships/hyperlink" Target="https://ratgeber.iaddeutschland.de/immobilien-news/immobilienmarkt/stadt-vs-land-wo-lebt-es-sich-besser/" TargetMode="External"/><Relationship Id="rId4" Type="http://schemas.openxmlformats.org/officeDocument/2006/relationships/hyperlink" Target="https://static.nationalgeographic.de/files/styles/image_3200/public/gettyimages-101618922.jpg?w=1900&amp;h=1290" TargetMode="External"/><Relationship Id="rId9" Type="http://schemas.openxmlformats.org/officeDocument/2006/relationships/hyperlink" Target="https://www.grueneliga-berlin.de/publikationen/der-rabe-ralf/archiv/raben-serien/sehnsucht/sehnsucht-nach-natur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E1330-B024-446D-95C7-72F47F8D4312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076237-1AB8-4C40-93AF-7A29CF801B3D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Lukas: </a:t>
          </a:r>
          <a:r>
            <a:rPr lang="de-DE" i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Tiere, Pflanzen und allgemein halt die Umwelt.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F03ABA2B-6391-432E-8442-C51E52B613F2}" type="parTrans" cxnId="{43B152FC-CB8A-4A65-8290-BDA9D539D3D5}">
      <dgm:prSet/>
      <dgm:spPr/>
      <dgm:t>
        <a:bodyPr/>
        <a:lstStyle/>
        <a:p>
          <a:endParaRPr lang="en-US"/>
        </a:p>
      </dgm:t>
    </dgm:pt>
    <dgm:pt modelId="{5C2C9400-8E2C-4048-A9C4-6D9F24AEEE96}" type="sibTrans" cxnId="{43B152FC-CB8A-4A65-8290-BDA9D539D3D5}">
      <dgm:prSet/>
      <dgm:spPr/>
      <dgm:t>
        <a:bodyPr/>
        <a:lstStyle/>
        <a:p>
          <a:endParaRPr lang="en-US"/>
        </a:p>
      </dgm:t>
    </dgm:pt>
    <dgm:pt modelId="{D004C436-4A11-4BFC-B5AF-532A23D358F5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Karim: </a:t>
          </a:r>
          <a:r>
            <a:rPr lang="de-DE" i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Für mich ist alles Natur, wo der Asphalt der Straße aufhört.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85BADB46-20D7-490A-9DB4-EC797F07C4BE}" type="parTrans" cxnId="{4467FB4C-2379-4E1D-BB58-4EB818CE9E3E}">
      <dgm:prSet/>
      <dgm:spPr/>
      <dgm:t>
        <a:bodyPr/>
        <a:lstStyle/>
        <a:p>
          <a:endParaRPr lang="en-US"/>
        </a:p>
      </dgm:t>
    </dgm:pt>
    <dgm:pt modelId="{6282E6BD-0AD4-40D7-AA8D-F11D3D37519E}" type="sibTrans" cxnId="{4467FB4C-2379-4E1D-BB58-4EB818CE9E3E}">
      <dgm:prSet/>
      <dgm:spPr/>
      <dgm:t>
        <a:bodyPr/>
        <a:lstStyle/>
        <a:p>
          <a:endParaRPr lang="en-US"/>
        </a:p>
      </dgm:t>
    </dgm:pt>
    <dgm:pt modelId="{A2ACB4CF-C069-4621-B3DD-65DF4916C0C7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Fabian: alles nicht menschengemachtes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484D10B-C503-4626-80DE-B693339E44B5}" type="parTrans" cxnId="{3E76BC07-9335-4FA6-BEDB-8DBBB5A3886B}">
      <dgm:prSet/>
      <dgm:spPr/>
      <dgm:t>
        <a:bodyPr/>
        <a:lstStyle/>
        <a:p>
          <a:endParaRPr lang="en-US"/>
        </a:p>
      </dgm:t>
    </dgm:pt>
    <dgm:pt modelId="{61E86ABF-A70F-4CBA-B635-D00175F8DB25}" type="sibTrans" cxnId="{3E76BC07-9335-4FA6-BEDB-8DBBB5A3886B}">
      <dgm:prSet/>
      <dgm:spPr/>
      <dgm:t>
        <a:bodyPr/>
        <a:lstStyle/>
        <a:p>
          <a:endParaRPr lang="en-US"/>
        </a:p>
      </dgm:t>
    </dgm:pt>
    <dgm:pt modelId="{A691B295-5FC3-454C-83C2-253AAED05EA5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Kevin: ist grün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6BCF10F-1074-449A-9F9F-1DDD067967AA}" type="parTrans" cxnId="{A1277CE9-83D0-4DCE-A8BE-5E417B4E43E1}">
      <dgm:prSet/>
      <dgm:spPr/>
      <dgm:t>
        <a:bodyPr/>
        <a:lstStyle/>
        <a:p>
          <a:endParaRPr lang="en-US"/>
        </a:p>
      </dgm:t>
    </dgm:pt>
    <dgm:pt modelId="{8A57CB27-E857-4BD1-BDD2-38625B7EA2E3}" type="sibTrans" cxnId="{A1277CE9-83D0-4DCE-A8BE-5E417B4E43E1}">
      <dgm:prSet/>
      <dgm:spPr/>
      <dgm:t>
        <a:bodyPr/>
        <a:lstStyle/>
        <a:p>
          <a:endParaRPr lang="en-US"/>
        </a:p>
      </dgm:t>
    </dgm:pt>
    <dgm:pt modelId="{F22808C5-09BC-124A-B704-987BC51F8FD3}" type="pres">
      <dgm:prSet presAssocID="{8AFE1330-B024-446D-95C7-72F47F8D4312}" presName="linear" presStyleCnt="0">
        <dgm:presLayoutVars>
          <dgm:animLvl val="lvl"/>
          <dgm:resizeHandles val="exact"/>
        </dgm:presLayoutVars>
      </dgm:prSet>
      <dgm:spPr/>
    </dgm:pt>
    <dgm:pt modelId="{F162640D-CF2F-4744-AFAF-07C4CD60CD0C}" type="pres">
      <dgm:prSet presAssocID="{7D076237-1AB8-4C40-93AF-7A29CF801B3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750C2C-B1C3-A548-AC8E-149E4F5ABD95}" type="pres">
      <dgm:prSet presAssocID="{5C2C9400-8E2C-4048-A9C4-6D9F24AEEE96}" presName="spacer" presStyleCnt="0"/>
      <dgm:spPr/>
    </dgm:pt>
    <dgm:pt modelId="{1A579B6D-4716-0249-9207-05647DE563FD}" type="pres">
      <dgm:prSet presAssocID="{D004C436-4A11-4BFC-B5AF-532A23D358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2892F4-D079-FD4E-87E0-B1217D3CD234}" type="pres">
      <dgm:prSet presAssocID="{6282E6BD-0AD4-40D7-AA8D-F11D3D37519E}" presName="spacer" presStyleCnt="0"/>
      <dgm:spPr/>
    </dgm:pt>
    <dgm:pt modelId="{93BF67AE-6DC0-F642-B031-8F2F08BB604A}" type="pres">
      <dgm:prSet presAssocID="{A2ACB4CF-C069-4621-B3DD-65DF4916C0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BB7D527-490B-244D-B2BA-A25413C7E328}" type="pres">
      <dgm:prSet presAssocID="{61E86ABF-A70F-4CBA-B635-D00175F8DB25}" presName="spacer" presStyleCnt="0"/>
      <dgm:spPr/>
    </dgm:pt>
    <dgm:pt modelId="{6080D1F4-79EF-7341-8BCE-F2563FEF1F06}" type="pres">
      <dgm:prSet presAssocID="{A691B295-5FC3-454C-83C2-253AAED05E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76BC07-9335-4FA6-BEDB-8DBBB5A3886B}" srcId="{8AFE1330-B024-446D-95C7-72F47F8D4312}" destId="{A2ACB4CF-C069-4621-B3DD-65DF4916C0C7}" srcOrd="2" destOrd="0" parTransId="{6484D10B-C503-4626-80DE-B693339E44B5}" sibTransId="{61E86ABF-A70F-4CBA-B635-D00175F8DB25}"/>
    <dgm:cxn modelId="{06776430-1081-F24E-8720-8C0471B4EE32}" type="presOf" srcId="{A691B295-5FC3-454C-83C2-253AAED05EA5}" destId="{6080D1F4-79EF-7341-8BCE-F2563FEF1F06}" srcOrd="0" destOrd="0" presId="urn:microsoft.com/office/officeart/2005/8/layout/vList2"/>
    <dgm:cxn modelId="{4467FB4C-2379-4E1D-BB58-4EB818CE9E3E}" srcId="{8AFE1330-B024-446D-95C7-72F47F8D4312}" destId="{D004C436-4A11-4BFC-B5AF-532A23D358F5}" srcOrd="1" destOrd="0" parTransId="{85BADB46-20D7-490A-9DB4-EC797F07C4BE}" sibTransId="{6282E6BD-0AD4-40D7-AA8D-F11D3D37519E}"/>
    <dgm:cxn modelId="{927D2356-2586-CF4E-B17F-9C5B7D97EC1A}" type="presOf" srcId="{8AFE1330-B024-446D-95C7-72F47F8D4312}" destId="{F22808C5-09BC-124A-B704-987BC51F8FD3}" srcOrd="0" destOrd="0" presId="urn:microsoft.com/office/officeart/2005/8/layout/vList2"/>
    <dgm:cxn modelId="{8B63BA64-2885-3A49-B02E-694225C7FDAF}" type="presOf" srcId="{7D076237-1AB8-4C40-93AF-7A29CF801B3D}" destId="{F162640D-CF2F-4744-AFAF-07C4CD60CD0C}" srcOrd="0" destOrd="0" presId="urn:microsoft.com/office/officeart/2005/8/layout/vList2"/>
    <dgm:cxn modelId="{8F716A6F-2F20-A341-9F5B-87E4244FAE06}" type="presOf" srcId="{A2ACB4CF-C069-4621-B3DD-65DF4916C0C7}" destId="{93BF67AE-6DC0-F642-B031-8F2F08BB604A}" srcOrd="0" destOrd="0" presId="urn:microsoft.com/office/officeart/2005/8/layout/vList2"/>
    <dgm:cxn modelId="{C8B9C1B4-53A7-EC47-ACC8-D40BC6A671EF}" type="presOf" srcId="{D004C436-4A11-4BFC-B5AF-532A23D358F5}" destId="{1A579B6D-4716-0249-9207-05647DE563FD}" srcOrd="0" destOrd="0" presId="urn:microsoft.com/office/officeart/2005/8/layout/vList2"/>
    <dgm:cxn modelId="{A1277CE9-83D0-4DCE-A8BE-5E417B4E43E1}" srcId="{8AFE1330-B024-446D-95C7-72F47F8D4312}" destId="{A691B295-5FC3-454C-83C2-253AAED05EA5}" srcOrd="3" destOrd="0" parTransId="{66BCF10F-1074-449A-9F9F-1DDD067967AA}" sibTransId="{8A57CB27-E857-4BD1-BDD2-38625B7EA2E3}"/>
    <dgm:cxn modelId="{43B152FC-CB8A-4A65-8290-BDA9D539D3D5}" srcId="{8AFE1330-B024-446D-95C7-72F47F8D4312}" destId="{7D076237-1AB8-4C40-93AF-7A29CF801B3D}" srcOrd="0" destOrd="0" parTransId="{F03ABA2B-6391-432E-8442-C51E52B613F2}" sibTransId="{5C2C9400-8E2C-4048-A9C4-6D9F24AEEE96}"/>
    <dgm:cxn modelId="{2600681A-C6D3-F740-98ED-D163AE2DCDB2}" type="presParOf" srcId="{F22808C5-09BC-124A-B704-987BC51F8FD3}" destId="{F162640D-CF2F-4744-AFAF-07C4CD60CD0C}" srcOrd="0" destOrd="0" presId="urn:microsoft.com/office/officeart/2005/8/layout/vList2"/>
    <dgm:cxn modelId="{EB771611-4D10-B749-80E2-A81183426C84}" type="presParOf" srcId="{F22808C5-09BC-124A-B704-987BC51F8FD3}" destId="{8C750C2C-B1C3-A548-AC8E-149E4F5ABD95}" srcOrd="1" destOrd="0" presId="urn:microsoft.com/office/officeart/2005/8/layout/vList2"/>
    <dgm:cxn modelId="{374788E9-25E6-7449-854F-6474AEE70804}" type="presParOf" srcId="{F22808C5-09BC-124A-B704-987BC51F8FD3}" destId="{1A579B6D-4716-0249-9207-05647DE563FD}" srcOrd="2" destOrd="0" presId="urn:microsoft.com/office/officeart/2005/8/layout/vList2"/>
    <dgm:cxn modelId="{485AB872-E2E0-DE4A-B667-FB0957C13CC6}" type="presParOf" srcId="{F22808C5-09BC-124A-B704-987BC51F8FD3}" destId="{2E2892F4-D079-FD4E-87E0-B1217D3CD234}" srcOrd="3" destOrd="0" presId="urn:microsoft.com/office/officeart/2005/8/layout/vList2"/>
    <dgm:cxn modelId="{38855C38-A1D5-6D46-9D30-F3F6B5153A34}" type="presParOf" srcId="{F22808C5-09BC-124A-B704-987BC51F8FD3}" destId="{93BF67AE-6DC0-F642-B031-8F2F08BB604A}" srcOrd="4" destOrd="0" presId="urn:microsoft.com/office/officeart/2005/8/layout/vList2"/>
    <dgm:cxn modelId="{9175D037-3DF3-DF45-84ED-3DC0F8F0C0CB}" type="presParOf" srcId="{F22808C5-09BC-124A-B704-987BC51F8FD3}" destId="{1BB7D527-490B-244D-B2BA-A25413C7E328}" srcOrd="5" destOrd="0" presId="urn:microsoft.com/office/officeart/2005/8/layout/vList2"/>
    <dgm:cxn modelId="{547BA618-6131-7144-9D79-224C3A5D4306}" type="presParOf" srcId="{F22808C5-09BC-124A-B704-987BC51F8FD3}" destId="{6080D1F4-79EF-7341-8BCE-F2563FEF1F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D3F933-7358-3C45-BD52-78EE02FF7200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90112D99-2E92-184D-8646-044D0E2B8012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"/>
            </a:rPr>
            <a:t>https://images.app.goo.gl/u3HH73pz2HugTyK68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EC987F1-17D4-D547-AC53-767A81A98489}" type="parTrans" cxnId="{DA1C88E0-23D1-7D45-8DB1-504EED3496BC}">
      <dgm:prSet/>
      <dgm:spPr/>
      <dgm:t>
        <a:bodyPr/>
        <a:lstStyle/>
        <a:p>
          <a:endParaRPr lang="en-GB"/>
        </a:p>
      </dgm:t>
    </dgm:pt>
    <dgm:pt modelId="{65437965-387C-8444-A735-624B51507BCA}" type="sibTrans" cxnId="{DA1C88E0-23D1-7D45-8DB1-504EED3496BC}">
      <dgm:prSet/>
      <dgm:spPr/>
      <dgm:t>
        <a:bodyPr/>
        <a:lstStyle/>
        <a:p>
          <a:endParaRPr lang="en-GB"/>
        </a:p>
      </dgm:t>
    </dgm:pt>
    <dgm:pt modelId="{13E1BB1D-8082-F44E-845F-730FAECEAB2C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2"/>
            </a:rPr>
            <a:t>https://images.app.goo.gl/g4NKuG3rgq3ZURYy7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3811CCD-6CD1-5B49-A7C2-4D40B8890A06}" type="parTrans" cxnId="{E849CF12-96A9-9549-81F7-B65522C3BDCD}">
      <dgm:prSet/>
      <dgm:spPr/>
      <dgm:t>
        <a:bodyPr/>
        <a:lstStyle/>
        <a:p>
          <a:endParaRPr lang="en-GB"/>
        </a:p>
      </dgm:t>
    </dgm:pt>
    <dgm:pt modelId="{9A15FA69-5315-CD48-9687-CAD7F0F86DD9}" type="sibTrans" cxnId="{E849CF12-96A9-9549-81F7-B65522C3BDCD}">
      <dgm:prSet/>
      <dgm:spPr/>
      <dgm:t>
        <a:bodyPr/>
        <a:lstStyle/>
        <a:p>
          <a:endParaRPr lang="en-GB"/>
        </a:p>
      </dgm:t>
    </dgm:pt>
    <dgm:pt modelId="{8202E437-9214-1843-86D8-1C7F99DA2F5B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3"/>
            </a:rPr>
            <a:t>https://www.westend61.de/de/foto/AAEF05625/luftaufnahme-ueber-dem-central-park-in-manhattan-new-york-usa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095258E-CE27-B248-8309-20D5C66D2728}" type="parTrans" cxnId="{F872124E-4B08-6C40-A368-1280EDFD088D}">
      <dgm:prSet/>
      <dgm:spPr/>
      <dgm:t>
        <a:bodyPr/>
        <a:lstStyle/>
        <a:p>
          <a:endParaRPr lang="en-GB"/>
        </a:p>
      </dgm:t>
    </dgm:pt>
    <dgm:pt modelId="{2AC1F431-106F-B443-8F70-905471C56866}" type="sibTrans" cxnId="{F872124E-4B08-6C40-A368-1280EDFD088D}">
      <dgm:prSet/>
      <dgm:spPr/>
      <dgm:t>
        <a:bodyPr/>
        <a:lstStyle/>
        <a:p>
          <a:endParaRPr lang="en-GB"/>
        </a:p>
      </dgm:t>
    </dgm:pt>
    <dgm:pt modelId="{7FAB5B42-C7C9-1446-931C-75E7594CB422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4"/>
            </a:rPr>
            <a:t>https://static.nationalgeographic.de/files/styles/image_3200/public/gettyimages-101618922.jpg?w=1900&amp;h=1290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9925E883-3F13-7341-97F6-185BEB49ACE3}" type="parTrans" cxnId="{C9F21FC4-1EC3-FC4A-97AE-8E5FD709B05B}">
      <dgm:prSet/>
      <dgm:spPr/>
      <dgm:t>
        <a:bodyPr/>
        <a:lstStyle/>
        <a:p>
          <a:endParaRPr lang="en-GB"/>
        </a:p>
      </dgm:t>
    </dgm:pt>
    <dgm:pt modelId="{CF95C02D-A306-D149-9418-929973635CD9}" type="sibTrans" cxnId="{C9F21FC4-1EC3-FC4A-97AE-8E5FD709B05B}">
      <dgm:prSet/>
      <dgm:spPr/>
      <dgm:t>
        <a:bodyPr/>
        <a:lstStyle/>
        <a:p>
          <a:endParaRPr lang="en-GB"/>
        </a:p>
      </dgm:t>
    </dgm:pt>
    <dgm:pt modelId="{D00377F5-DDC4-5E41-94C1-4779BCAD2773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5"/>
            </a:rPr>
            <a:t>https://youtube.com/watch?v=C1wKQUFuzng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38245BB9-4B47-1044-8A15-099603D89701}" type="parTrans" cxnId="{FBA5D79C-E53E-DA43-9F25-2A1F45D7983E}">
      <dgm:prSet/>
      <dgm:spPr/>
      <dgm:t>
        <a:bodyPr/>
        <a:lstStyle/>
        <a:p>
          <a:endParaRPr lang="en-GB"/>
        </a:p>
      </dgm:t>
    </dgm:pt>
    <dgm:pt modelId="{9F4DABAE-DB72-E14A-ABAB-BFEB7DC30267}" type="sibTrans" cxnId="{FBA5D79C-E53E-DA43-9F25-2A1F45D7983E}">
      <dgm:prSet/>
      <dgm:spPr/>
      <dgm:t>
        <a:bodyPr/>
        <a:lstStyle/>
        <a:p>
          <a:endParaRPr lang="en-GB"/>
        </a:p>
      </dgm:t>
    </dgm:pt>
    <dgm:pt modelId="{D158D8BD-B644-B344-A472-1E84CA17965A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6"/>
            </a:rPr>
            <a:t>https://i1.wp.com/www.i-tecnico.pt/wp-content/uploads/2016/06/Bliss-1996.png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96BDB60-55F0-F146-8AAD-79FC859D9F4D}" type="parTrans" cxnId="{0FDD2D50-6AE3-7F4C-A9CB-94A3CBDC705A}">
      <dgm:prSet/>
      <dgm:spPr/>
      <dgm:t>
        <a:bodyPr/>
        <a:lstStyle/>
        <a:p>
          <a:endParaRPr lang="en-GB"/>
        </a:p>
      </dgm:t>
    </dgm:pt>
    <dgm:pt modelId="{858F4B36-C579-594D-8A01-91214532893F}" type="sibTrans" cxnId="{0FDD2D50-6AE3-7F4C-A9CB-94A3CBDC705A}">
      <dgm:prSet/>
      <dgm:spPr/>
      <dgm:t>
        <a:bodyPr/>
        <a:lstStyle/>
        <a:p>
          <a:endParaRPr lang="en-GB"/>
        </a:p>
      </dgm:t>
    </dgm:pt>
    <dgm:pt modelId="{CB09166D-ABED-AD4D-902C-BA2C20FF63B0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7"/>
            </a:rPr>
            <a:t>https://lektuerehilfe.de/literaturepochen/romantik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C076C45C-49A1-0B49-BFC9-8DB79E77B6B5}" type="parTrans" cxnId="{480CD30B-72F4-0E46-BC3A-90C092EB99EC}">
      <dgm:prSet/>
      <dgm:spPr/>
      <dgm:t>
        <a:bodyPr/>
        <a:lstStyle/>
        <a:p>
          <a:endParaRPr lang="en-GB"/>
        </a:p>
      </dgm:t>
    </dgm:pt>
    <dgm:pt modelId="{EF575E06-897E-F045-9066-F6598C71BFA1}" type="sibTrans" cxnId="{480CD30B-72F4-0E46-BC3A-90C092EB99EC}">
      <dgm:prSet/>
      <dgm:spPr/>
      <dgm:t>
        <a:bodyPr/>
        <a:lstStyle/>
        <a:p>
          <a:endParaRPr lang="en-GB"/>
        </a:p>
      </dgm:t>
    </dgm:pt>
    <dgm:pt modelId="{DE114AF3-E981-D540-B3A3-11E8125D8D23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8"/>
            </a:rPr>
            <a:t>https://www.welt.de/print/wams/article157531975/Die-Rueckkehr-der-Romantik.html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952C686C-C0EF-0B4E-86FF-C9CA5081FB9A}" type="parTrans" cxnId="{336D3A18-DE08-1643-9B04-4D5394D61D01}">
      <dgm:prSet/>
      <dgm:spPr/>
      <dgm:t>
        <a:bodyPr/>
        <a:lstStyle/>
        <a:p>
          <a:endParaRPr lang="en-GB"/>
        </a:p>
      </dgm:t>
    </dgm:pt>
    <dgm:pt modelId="{CEFE3564-522A-F845-AAFB-3207EFE6088D}" type="sibTrans" cxnId="{336D3A18-DE08-1643-9B04-4D5394D61D01}">
      <dgm:prSet/>
      <dgm:spPr/>
      <dgm:t>
        <a:bodyPr/>
        <a:lstStyle/>
        <a:p>
          <a:endParaRPr lang="en-GB"/>
        </a:p>
      </dgm:t>
    </dgm:pt>
    <dgm:pt modelId="{338F64DB-89BE-5B49-A644-F3F40583BBEA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9"/>
            </a:rPr>
            <a:t>https://www.grueneliga-berlin.de/publikationen/der-rabe-ralf/archiv/raben-serien/sehnsucht/sehnsucht-nach-natur/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70896E0A-849A-C946-AB76-D387111093F5}" type="parTrans" cxnId="{68323AB7-36C4-1D45-94CA-6EA0CD1256A7}">
      <dgm:prSet/>
      <dgm:spPr/>
      <dgm:t>
        <a:bodyPr/>
        <a:lstStyle/>
        <a:p>
          <a:endParaRPr lang="en-GB"/>
        </a:p>
      </dgm:t>
    </dgm:pt>
    <dgm:pt modelId="{A9CCE4BE-0711-0640-8EC2-FA9832E5E8B3}" type="sibTrans" cxnId="{68323AB7-36C4-1D45-94CA-6EA0CD1256A7}">
      <dgm:prSet/>
      <dgm:spPr/>
      <dgm:t>
        <a:bodyPr/>
        <a:lstStyle/>
        <a:p>
          <a:endParaRPr lang="en-GB"/>
        </a:p>
      </dgm:t>
    </dgm:pt>
    <dgm:pt modelId="{C7D4D3DB-FB23-F34E-9E00-2BFEEAB15A39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0"/>
            </a:rPr>
            <a:t>https://ratgeber.iaddeutschland.de/immobilien-news/immobilienmarkt/stadt-vs-land-wo-lebt-es-sich-besser/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B4AFBE12-5306-1F4D-9285-944EA44F102B}" type="parTrans" cxnId="{8AE95DFC-885A-BE49-A280-C7B3281DF476}">
      <dgm:prSet/>
      <dgm:spPr/>
      <dgm:t>
        <a:bodyPr/>
        <a:lstStyle/>
        <a:p>
          <a:endParaRPr lang="en-GB"/>
        </a:p>
      </dgm:t>
    </dgm:pt>
    <dgm:pt modelId="{952EE571-2634-8D47-875D-986C4AB96786}" type="sibTrans" cxnId="{8AE95DFC-885A-BE49-A280-C7B3281DF476}">
      <dgm:prSet/>
      <dgm:spPr/>
      <dgm:t>
        <a:bodyPr/>
        <a:lstStyle/>
        <a:p>
          <a:endParaRPr lang="en-GB"/>
        </a:p>
      </dgm:t>
    </dgm:pt>
    <dgm:pt modelId="{6504229B-B123-EA4C-8401-AE7BA57B0950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https://</a:t>
          </a:r>
          <a:r>
            <a:rPr lang="de-DE" dirty="0" err="1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www.istockphoto.com</a:t>
          </a:r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/de/</a:t>
          </a:r>
          <a:r>
            <a:rPr lang="de-DE" dirty="0" err="1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vektor</a:t>
          </a:r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/fragezeichen-symbol-gm1398132096-452367686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11A0E49-A448-EE41-9A8D-8250EBF03971}" type="parTrans" cxnId="{CD235C31-BBE6-EF48-8BB0-D1C9BD3025EE}">
      <dgm:prSet/>
      <dgm:spPr/>
      <dgm:t>
        <a:bodyPr/>
        <a:lstStyle/>
        <a:p>
          <a:endParaRPr lang="en-GB"/>
        </a:p>
      </dgm:t>
    </dgm:pt>
    <dgm:pt modelId="{3BFE0582-0C17-C64D-A063-90B633273C96}" type="sibTrans" cxnId="{CD235C31-BBE6-EF48-8BB0-D1C9BD3025EE}">
      <dgm:prSet/>
      <dgm:spPr/>
      <dgm:t>
        <a:bodyPr/>
        <a:lstStyle/>
        <a:p>
          <a:endParaRPr lang="en-GB"/>
        </a:p>
      </dgm:t>
    </dgm:pt>
    <dgm:pt modelId="{04E21E7F-FB01-5F4A-8C2C-9CA15B7335FA}" type="pres">
      <dgm:prSet presAssocID="{8DD3F933-7358-3C45-BD52-78EE02FF7200}" presName="linear" presStyleCnt="0">
        <dgm:presLayoutVars>
          <dgm:animLvl val="lvl"/>
          <dgm:resizeHandles val="exact"/>
        </dgm:presLayoutVars>
      </dgm:prSet>
      <dgm:spPr/>
    </dgm:pt>
    <dgm:pt modelId="{002FF374-E990-E748-98D3-FB61BB09699A}" type="pres">
      <dgm:prSet presAssocID="{90112D99-2E92-184D-8646-044D0E2B801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0C426828-85C8-9E41-A332-EDB953E1B8BC}" type="pres">
      <dgm:prSet presAssocID="{65437965-387C-8444-A735-624B51507BCA}" presName="spacer" presStyleCnt="0"/>
      <dgm:spPr/>
    </dgm:pt>
    <dgm:pt modelId="{78B8BA77-4408-D742-BC79-703CD46D5679}" type="pres">
      <dgm:prSet presAssocID="{13E1BB1D-8082-F44E-845F-730FAECEAB2C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B2D09EA-1352-CB4A-B3FD-E8E6715EEF54}" type="pres">
      <dgm:prSet presAssocID="{9A15FA69-5315-CD48-9687-CAD7F0F86DD9}" presName="spacer" presStyleCnt="0"/>
      <dgm:spPr/>
    </dgm:pt>
    <dgm:pt modelId="{D24E201F-2AD0-A541-BF3E-39822804E917}" type="pres">
      <dgm:prSet presAssocID="{8202E437-9214-1843-86D8-1C7F99DA2F5B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48DB854A-6317-3349-A8F2-D80AFB6408CD}" type="pres">
      <dgm:prSet presAssocID="{2AC1F431-106F-B443-8F70-905471C56866}" presName="spacer" presStyleCnt="0"/>
      <dgm:spPr/>
    </dgm:pt>
    <dgm:pt modelId="{4F670334-28EA-6841-9958-2AA42F4442A6}" type="pres">
      <dgm:prSet presAssocID="{7FAB5B42-C7C9-1446-931C-75E7594CB422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DB902E3-765B-944C-99BD-39493F44EB85}" type="pres">
      <dgm:prSet presAssocID="{CF95C02D-A306-D149-9418-929973635CD9}" presName="spacer" presStyleCnt="0"/>
      <dgm:spPr/>
    </dgm:pt>
    <dgm:pt modelId="{617F5E4A-7DB3-C645-BC01-21E5F0EDD6AE}" type="pres">
      <dgm:prSet presAssocID="{D00377F5-DDC4-5E41-94C1-4779BCAD2773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7BFDDCEF-E570-A54B-A51B-A4B451C0B245}" type="pres">
      <dgm:prSet presAssocID="{9F4DABAE-DB72-E14A-ABAB-BFEB7DC30267}" presName="spacer" presStyleCnt="0"/>
      <dgm:spPr/>
    </dgm:pt>
    <dgm:pt modelId="{60639670-957C-B14E-A32C-3C42809DB8A6}" type="pres">
      <dgm:prSet presAssocID="{D158D8BD-B644-B344-A472-1E84CA17965A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8E6A3237-F9C2-0E41-920E-6B7CFB972CF4}" type="pres">
      <dgm:prSet presAssocID="{858F4B36-C579-594D-8A01-91214532893F}" presName="spacer" presStyleCnt="0"/>
      <dgm:spPr/>
    </dgm:pt>
    <dgm:pt modelId="{792D5BED-F80D-A44E-AB17-D0215830654A}" type="pres">
      <dgm:prSet presAssocID="{CB09166D-ABED-AD4D-902C-BA2C20FF63B0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9F42B5E7-CC23-6342-8191-18483C8FD5CF}" type="pres">
      <dgm:prSet presAssocID="{EF575E06-897E-F045-9066-F6598C71BFA1}" presName="spacer" presStyleCnt="0"/>
      <dgm:spPr/>
    </dgm:pt>
    <dgm:pt modelId="{7538E9C8-3CD6-A442-87EC-E88B3111FD68}" type="pres">
      <dgm:prSet presAssocID="{DE114AF3-E981-D540-B3A3-11E8125D8D23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FEA1C4B2-F24B-4447-BAE6-E6BFC21E4F2A}" type="pres">
      <dgm:prSet presAssocID="{CEFE3564-522A-F845-AAFB-3207EFE6088D}" presName="spacer" presStyleCnt="0"/>
      <dgm:spPr/>
    </dgm:pt>
    <dgm:pt modelId="{F20898DB-119A-604C-92E5-9AF75C6285CC}" type="pres">
      <dgm:prSet presAssocID="{338F64DB-89BE-5B49-A644-F3F40583BBEA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1B55A75B-F8DC-9741-8CF9-2C82FB1A4E16}" type="pres">
      <dgm:prSet presAssocID="{A9CCE4BE-0711-0640-8EC2-FA9832E5E8B3}" presName="spacer" presStyleCnt="0"/>
      <dgm:spPr/>
    </dgm:pt>
    <dgm:pt modelId="{99A4836F-1063-5541-B633-823892331116}" type="pres">
      <dgm:prSet presAssocID="{C7D4D3DB-FB23-F34E-9E00-2BFEEAB15A39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7F5C3A6E-1D70-0042-90EF-C70F553F675E}" type="pres">
      <dgm:prSet presAssocID="{952EE571-2634-8D47-875D-986C4AB96786}" presName="spacer" presStyleCnt="0"/>
      <dgm:spPr/>
    </dgm:pt>
    <dgm:pt modelId="{B3944390-6098-A147-AE0D-36DD9016B575}" type="pres">
      <dgm:prSet presAssocID="{6504229B-B123-EA4C-8401-AE7BA57B0950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60A4C100-E1DC-134C-8AF2-6953C2BF6A6C}" type="presOf" srcId="{7FAB5B42-C7C9-1446-931C-75E7594CB422}" destId="{4F670334-28EA-6841-9958-2AA42F4442A6}" srcOrd="0" destOrd="0" presId="urn:microsoft.com/office/officeart/2005/8/layout/vList2"/>
    <dgm:cxn modelId="{2939B108-84D4-F84B-824F-532B979EE159}" type="presOf" srcId="{DE114AF3-E981-D540-B3A3-11E8125D8D23}" destId="{7538E9C8-3CD6-A442-87EC-E88B3111FD68}" srcOrd="0" destOrd="0" presId="urn:microsoft.com/office/officeart/2005/8/layout/vList2"/>
    <dgm:cxn modelId="{9D1CE00A-9D3F-8A47-9061-66D9A4B2EDA9}" type="presOf" srcId="{6504229B-B123-EA4C-8401-AE7BA57B0950}" destId="{B3944390-6098-A147-AE0D-36DD9016B575}" srcOrd="0" destOrd="0" presId="urn:microsoft.com/office/officeart/2005/8/layout/vList2"/>
    <dgm:cxn modelId="{480CD30B-72F4-0E46-BC3A-90C092EB99EC}" srcId="{8DD3F933-7358-3C45-BD52-78EE02FF7200}" destId="{CB09166D-ABED-AD4D-902C-BA2C20FF63B0}" srcOrd="6" destOrd="0" parTransId="{C076C45C-49A1-0B49-BFC9-8DB79E77B6B5}" sibTransId="{EF575E06-897E-F045-9066-F6598C71BFA1}"/>
    <dgm:cxn modelId="{E849CF12-96A9-9549-81F7-B65522C3BDCD}" srcId="{8DD3F933-7358-3C45-BD52-78EE02FF7200}" destId="{13E1BB1D-8082-F44E-845F-730FAECEAB2C}" srcOrd="1" destOrd="0" parTransId="{23811CCD-6CD1-5B49-A7C2-4D40B8890A06}" sibTransId="{9A15FA69-5315-CD48-9687-CAD7F0F86DD9}"/>
    <dgm:cxn modelId="{336D3A18-DE08-1643-9B04-4D5394D61D01}" srcId="{8DD3F933-7358-3C45-BD52-78EE02FF7200}" destId="{DE114AF3-E981-D540-B3A3-11E8125D8D23}" srcOrd="7" destOrd="0" parTransId="{952C686C-C0EF-0B4E-86FF-C9CA5081FB9A}" sibTransId="{CEFE3564-522A-F845-AAFB-3207EFE6088D}"/>
    <dgm:cxn modelId="{D714ED22-B044-4244-B22F-F4093EFE33F8}" type="presOf" srcId="{338F64DB-89BE-5B49-A644-F3F40583BBEA}" destId="{F20898DB-119A-604C-92E5-9AF75C6285CC}" srcOrd="0" destOrd="0" presId="urn:microsoft.com/office/officeart/2005/8/layout/vList2"/>
    <dgm:cxn modelId="{CD235C31-BBE6-EF48-8BB0-D1C9BD3025EE}" srcId="{8DD3F933-7358-3C45-BD52-78EE02FF7200}" destId="{6504229B-B123-EA4C-8401-AE7BA57B0950}" srcOrd="10" destOrd="0" parTransId="{D11A0E49-A448-EE41-9A8D-8250EBF03971}" sibTransId="{3BFE0582-0C17-C64D-A063-90B633273C96}"/>
    <dgm:cxn modelId="{41C53B47-EDD4-1042-9358-5CDBCDCCC2CE}" type="presOf" srcId="{D158D8BD-B644-B344-A472-1E84CA17965A}" destId="{60639670-957C-B14E-A32C-3C42809DB8A6}" srcOrd="0" destOrd="0" presId="urn:microsoft.com/office/officeart/2005/8/layout/vList2"/>
    <dgm:cxn modelId="{F872124E-4B08-6C40-A368-1280EDFD088D}" srcId="{8DD3F933-7358-3C45-BD52-78EE02FF7200}" destId="{8202E437-9214-1843-86D8-1C7F99DA2F5B}" srcOrd="2" destOrd="0" parTransId="{2095258E-CE27-B248-8309-20D5C66D2728}" sibTransId="{2AC1F431-106F-B443-8F70-905471C56866}"/>
    <dgm:cxn modelId="{0FDD2D50-6AE3-7F4C-A9CB-94A3CBDC705A}" srcId="{8DD3F933-7358-3C45-BD52-78EE02FF7200}" destId="{D158D8BD-B644-B344-A472-1E84CA17965A}" srcOrd="5" destOrd="0" parTransId="{D96BDB60-55F0-F146-8AAD-79FC859D9F4D}" sibTransId="{858F4B36-C579-594D-8A01-91214532893F}"/>
    <dgm:cxn modelId="{C4F75C51-57A4-2B4A-B78A-4B16EFFCA7B2}" type="presOf" srcId="{90112D99-2E92-184D-8646-044D0E2B8012}" destId="{002FF374-E990-E748-98D3-FB61BB09699A}" srcOrd="0" destOrd="0" presId="urn:microsoft.com/office/officeart/2005/8/layout/vList2"/>
    <dgm:cxn modelId="{299E2F5C-5F2E-BE49-ADFA-6EC29FD98105}" type="presOf" srcId="{D00377F5-DDC4-5E41-94C1-4779BCAD2773}" destId="{617F5E4A-7DB3-C645-BC01-21E5F0EDD6AE}" srcOrd="0" destOrd="0" presId="urn:microsoft.com/office/officeart/2005/8/layout/vList2"/>
    <dgm:cxn modelId="{FBA5D79C-E53E-DA43-9F25-2A1F45D7983E}" srcId="{8DD3F933-7358-3C45-BD52-78EE02FF7200}" destId="{D00377F5-DDC4-5E41-94C1-4779BCAD2773}" srcOrd="4" destOrd="0" parTransId="{38245BB9-4B47-1044-8A15-099603D89701}" sibTransId="{9F4DABAE-DB72-E14A-ABAB-BFEB7DC30267}"/>
    <dgm:cxn modelId="{68323AB7-36C4-1D45-94CA-6EA0CD1256A7}" srcId="{8DD3F933-7358-3C45-BD52-78EE02FF7200}" destId="{338F64DB-89BE-5B49-A644-F3F40583BBEA}" srcOrd="8" destOrd="0" parTransId="{70896E0A-849A-C946-AB76-D387111093F5}" sibTransId="{A9CCE4BE-0711-0640-8EC2-FA9832E5E8B3}"/>
    <dgm:cxn modelId="{426463BE-6AE2-CF4E-96FB-10DFCB98D78C}" type="presOf" srcId="{8DD3F933-7358-3C45-BD52-78EE02FF7200}" destId="{04E21E7F-FB01-5F4A-8C2C-9CA15B7335FA}" srcOrd="0" destOrd="0" presId="urn:microsoft.com/office/officeart/2005/8/layout/vList2"/>
    <dgm:cxn modelId="{C9F21FC4-1EC3-FC4A-97AE-8E5FD709B05B}" srcId="{8DD3F933-7358-3C45-BD52-78EE02FF7200}" destId="{7FAB5B42-C7C9-1446-931C-75E7594CB422}" srcOrd="3" destOrd="0" parTransId="{9925E883-3F13-7341-97F6-185BEB49ACE3}" sibTransId="{CF95C02D-A306-D149-9418-929973635CD9}"/>
    <dgm:cxn modelId="{DA1C88E0-23D1-7D45-8DB1-504EED3496BC}" srcId="{8DD3F933-7358-3C45-BD52-78EE02FF7200}" destId="{90112D99-2E92-184D-8646-044D0E2B8012}" srcOrd="0" destOrd="0" parTransId="{DEC987F1-17D4-D547-AC53-767A81A98489}" sibTransId="{65437965-387C-8444-A735-624B51507BCA}"/>
    <dgm:cxn modelId="{697A37E6-A401-EF4B-B487-F92C726F29C3}" type="presOf" srcId="{13E1BB1D-8082-F44E-845F-730FAECEAB2C}" destId="{78B8BA77-4408-D742-BC79-703CD46D5679}" srcOrd="0" destOrd="0" presId="urn:microsoft.com/office/officeart/2005/8/layout/vList2"/>
    <dgm:cxn modelId="{480462E6-0FB7-6D4B-B436-6B9C2D89807C}" type="presOf" srcId="{CB09166D-ABED-AD4D-902C-BA2C20FF63B0}" destId="{792D5BED-F80D-A44E-AB17-D0215830654A}" srcOrd="0" destOrd="0" presId="urn:microsoft.com/office/officeart/2005/8/layout/vList2"/>
    <dgm:cxn modelId="{7ABF77EC-19ED-7F48-B0DD-05CA69444E0B}" type="presOf" srcId="{8202E437-9214-1843-86D8-1C7F99DA2F5B}" destId="{D24E201F-2AD0-A541-BF3E-39822804E917}" srcOrd="0" destOrd="0" presId="urn:microsoft.com/office/officeart/2005/8/layout/vList2"/>
    <dgm:cxn modelId="{A8DA93EF-CC48-DE47-9412-A5DEAFCC0D81}" type="presOf" srcId="{C7D4D3DB-FB23-F34E-9E00-2BFEEAB15A39}" destId="{99A4836F-1063-5541-B633-823892331116}" srcOrd="0" destOrd="0" presId="urn:microsoft.com/office/officeart/2005/8/layout/vList2"/>
    <dgm:cxn modelId="{8AE95DFC-885A-BE49-A280-C7B3281DF476}" srcId="{8DD3F933-7358-3C45-BD52-78EE02FF7200}" destId="{C7D4D3DB-FB23-F34E-9E00-2BFEEAB15A39}" srcOrd="9" destOrd="0" parTransId="{B4AFBE12-5306-1F4D-9285-944EA44F102B}" sibTransId="{952EE571-2634-8D47-875D-986C4AB96786}"/>
    <dgm:cxn modelId="{6EC3716E-BA0E-3149-A835-6B2C58059AA6}" type="presParOf" srcId="{04E21E7F-FB01-5F4A-8C2C-9CA15B7335FA}" destId="{002FF374-E990-E748-98D3-FB61BB09699A}" srcOrd="0" destOrd="0" presId="urn:microsoft.com/office/officeart/2005/8/layout/vList2"/>
    <dgm:cxn modelId="{8EA763D0-CD3B-D84B-9B23-61EBDE16DDCB}" type="presParOf" srcId="{04E21E7F-FB01-5F4A-8C2C-9CA15B7335FA}" destId="{0C426828-85C8-9E41-A332-EDB953E1B8BC}" srcOrd="1" destOrd="0" presId="urn:microsoft.com/office/officeart/2005/8/layout/vList2"/>
    <dgm:cxn modelId="{4F3F2C62-0B0A-164B-B3B9-3557039D2B20}" type="presParOf" srcId="{04E21E7F-FB01-5F4A-8C2C-9CA15B7335FA}" destId="{78B8BA77-4408-D742-BC79-703CD46D5679}" srcOrd="2" destOrd="0" presId="urn:microsoft.com/office/officeart/2005/8/layout/vList2"/>
    <dgm:cxn modelId="{9FC4DF92-93B1-8841-8FBC-15062BC0197B}" type="presParOf" srcId="{04E21E7F-FB01-5F4A-8C2C-9CA15B7335FA}" destId="{FB2D09EA-1352-CB4A-B3FD-E8E6715EEF54}" srcOrd="3" destOrd="0" presId="urn:microsoft.com/office/officeart/2005/8/layout/vList2"/>
    <dgm:cxn modelId="{AD6EFE99-C678-E942-AB2E-5B6424748963}" type="presParOf" srcId="{04E21E7F-FB01-5F4A-8C2C-9CA15B7335FA}" destId="{D24E201F-2AD0-A541-BF3E-39822804E917}" srcOrd="4" destOrd="0" presId="urn:microsoft.com/office/officeart/2005/8/layout/vList2"/>
    <dgm:cxn modelId="{3B3FC0A2-C35C-FC47-90AA-B59C48FEA3DE}" type="presParOf" srcId="{04E21E7F-FB01-5F4A-8C2C-9CA15B7335FA}" destId="{48DB854A-6317-3349-A8F2-D80AFB6408CD}" srcOrd="5" destOrd="0" presId="urn:microsoft.com/office/officeart/2005/8/layout/vList2"/>
    <dgm:cxn modelId="{91BB59BC-C379-CE42-9AB2-9E34AAD7262C}" type="presParOf" srcId="{04E21E7F-FB01-5F4A-8C2C-9CA15B7335FA}" destId="{4F670334-28EA-6841-9958-2AA42F4442A6}" srcOrd="6" destOrd="0" presId="urn:microsoft.com/office/officeart/2005/8/layout/vList2"/>
    <dgm:cxn modelId="{35758DB7-64F6-BC4F-BD61-04D17F806E2F}" type="presParOf" srcId="{04E21E7F-FB01-5F4A-8C2C-9CA15B7335FA}" destId="{BDB902E3-765B-944C-99BD-39493F44EB85}" srcOrd="7" destOrd="0" presId="urn:microsoft.com/office/officeart/2005/8/layout/vList2"/>
    <dgm:cxn modelId="{7F4609BE-8280-E14F-A03F-3D22EFEFC2AA}" type="presParOf" srcId="{04E21E7F-FB01-5F4A-8C2C-9CA15B7335FA}" destId="{617F5E4A-7DB3-C645-BC01-21E5F0EDD6AE}" srcOrd="8" destOrd="0" presId="urn:microsoft.com/office/officeart/2005/8/layout/vList2"/>
    <dgm:cxn modelId="{5D39B3E4-6BFF-AD42-AA76-F6FC914470AA}" type="presParOf" srcId="{04E21E7F-FB01-5F4A-8C2C-9CA15B7335FA}" destId="{7BFDDCEF-E570-A54B-A51B-A4B451C0B245}" srcOrd="9" destOrd="0" presId="urn:microsoft.com/office/officeart/2005/8/layout/vList2"/>
    <dgm:cxn modelId="{B4E0F186-5535-1545-928F-32FA7B7348DC}" type="presParOf" srcId="{04E21E7F-FB01-5F4A-8C2C-9CA15B7335FA}" destId="{60639670-957C-B14E-A32C-3C42809DB8A6}" srcOrd="10" destOrd="0" presId="urn:microsoft.com/office/officeart/2005/8/layout/vList2"/>
    <dgm:cxn modelId="{59D1E11B-DDFD-B844-89F4-12FD1B56CF7C}" type="presParOf" srcId="{04E21E7F-FB01-5F4A-8C2C-9CA15B7335FA}" destId="{8E6A3237-F9C2-0E41-920E-6B7CFB972CF4}" srcOrd="11" destOrd="0" presId="urn:microsoft.com/office/officeart/2005/8/layout/vList2"/>
    <dgm:cxn modelId="{C6833B3A-C7AE-5648-B839-373E505303F7}" type="presParOf" srcId="{04E21E7F-FB01-5F4A-8C2C-9CA15B7335FA}" destId="{792D5BED-F80D-A44E-AB17-D0215830654A}" srcOrd="12" destOrd="0" presId="urn:microsoft.com/office/officeart/2005/8/layout/vList2"/>
    <dgm:cxn modelId="{4A7FA464-1E2F-4E42-AB46-56A18C72674A}" type="presParOf" srcId="{04E21E7F-FB01-5F4A-8C2C-9CA15B7335FA}" destId="{9F42B5E7-CC23-6342-8191-18483C8FD5CF}" srcOrd="13" destOrd="0" presId="urn:microsoft.com/office/officeart/2005/8/layout/vList2"/>
    <dgm:cxn modelId="{64BC11AC-D937-1B42-92F1-90ABE206BBAD}" type="presParOf" srcId="{04E21E7F-FB01-5F4A-8C2C-9CA15B7335FA}" destId="{7538E9C8-3CD6-A442-87EC-E88B3111FD68}" srcOrd="14" destOrd="0" presId="urn:microsoft.com/office/officeart/2005/8/layout/vList2"/>
    <dgm:cxn modelId="{0144C38B-AB83-1C41-BE46-C43CA61EB9A2}" type="presParOf" srcId="{04E21E7F-FB01-5F4A-8C2C-9CA15B7335FA}" destId="{FEA1C4B2-F24B-4447-BAE6-E6BFC21E4F2A}" srcOrd="15" destOrd="0" presId="urn:microsoft.com/office/officeart/2005/8/layout/vList2"/>
    <dgm:cxn modelId="{D0A8A871-DEED-CB43-9FEE-3D27BFDA4632}" type="presParOf" srcId="{04E21E7F-FB01-5F4A-8C2C-9CA15B7335FA}" destId="{F20898DB-119A-604C-92E5-9AF75C6285CC}" srcOrd="16" destOrd="0" presId="urn:microsoft.com/office/officeart/2005/8/layout/vList2"/>
    <dgm:cxn modelId="{41005C3B-941C-1A49-A89D-B6991C2D0F51}" type="presParOf" srcId="{04E21E7F-FB01-5F4A-8C2C-9CA15B7335FA}" destId="{1B55A75B-F8DC-9741-8CF9-2C82FB1A4E16}" srcOrd="17" destOrd="0" presId="urn:microsoft.com/office/officeart/2005/8/layout/vList2"/>
    <dgm:cxn modelId="{D2F8465D-FFFB-C042-B170-3BC110D499D3}" type="presParOf" srcId="{04E21E7F-FB01-5F4A-8C2C-9CA15B7335FA}" destId="{99A4836F-1063-5541-B633-823892331116}" srcOrd="18" destOrd="0" presId="urn:microsoft.com/office/officeart/2005/8/layout/vList2"/>
    <dgm:cxn modelId="{DBE97549-2AC7-3743-845A-22A8B80C45A3}" type="presParOf" srcId="{04E21E7F-FB01-5F4A-8C2C-9CA15B7335FA}" destId="{7F5C3A6E-1D70-0042-90EF-C70F553F675E}" srcOrd="19" destOrd="0" presId="urn:microsoft.com/office/officeart/2005/8/layout/vList2"/>
    <dgm:cxn modelId="{3D4523A0-AB9D-AC4A-B35B-F6323D0E0825}" type="presParOf" srcId="{04E21E7F-FB01-5F4A-8C2C-9CA15B7335FA}" destId="{B3944390-6098-A147-AE0D-36DD9016B575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C60C8-B969-4D26-B2F4-10C04D95961C}" type="doc">
      <dgm:prSet loTypeId="urn:microsoft.com/office/officeart/2005/8/layout/vList5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583CFE-7453-4FC9-AB64-5817C1E44117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Wildheit: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7B861C1-2F56-463A-9CD6-CA107D2134AE}" type="parTrans" cxnId="{3276157C-ADA8-4121-AC71-308936894237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117399F-807A-4208-ACFE-ACB219251DB4}" type="sibTrans" cxnId="{3276157C-ADA8-4121-AC71-308936894237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010F0448-1385-4A64-9022-48802994A091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Kindheit: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FF6B98D-CFD8-4E0D-BAD4-775F30FCEF21}" type="parTrans" cxnId="{1D2E346C-58F2-4805-8312-D66C0F0FCEFF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48BAD147-52D0-41AC-917F-EB16FECE1C10}" type="sibTrans" cxnId="{1D2E346C-58F2-4805-8312-D66C0F0FCEFF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C3423ED-AE8B-4162-85C8-2BD7FDC10125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Freiheit: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FACBAF7-5D3B-455B-9B55-3EDACE30B661}" type="parTrans" cxnId="{0AA1F458-8203-40C0-9C26-6D78CE09C9F8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997F7DD8-B37B-4881-B098-1F24323FAA87}" type="sibTrans" cxnId="{0AA1F458-8203-40C0-9C26-6D78CE09C9F8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92FD890-2FC1-624E-B088-754AF748CB4F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Mütterlichkeit: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7A1540A-B5E5-654B-BD00-C5475086A2A2}" type="parTrans" cxnId="{18A8DC27-27F6-3D4B-B46D-BEBD8A1C479F}">
      <dgm:prSet/>
      <dgm:spPr/>
      <dgm:t>
        <a:bodyPr/>
        <a:lstStyle/>
        <a:p>
          <a:endParaRPr lang="de-DE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513337D-8A90-BA49-91CD-154E4C66956C}" type="sibTrans" cxnId="{18A8DC27-27F6-3D4B-B46D-BEBD8A1C479F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8B72579-69C3-9444-B9FB-3F9D69D3F994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</a:t>
          </a:r>
          <a:r>
            <a:rPr lang="en-GB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nach</a:t>
          </a:r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einer</a:t>
          </a:r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unberührten</a:t>
          </a:r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, </a:t>
          </a:r>
          <a:r>
            <a:rPr lang="en-GB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ungezähmten</a:t>
          </a:r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</a:t>
          </a:r>
          <a:r>
            <a:rPr lang="en-GB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.</a:t>
          </a:r>
        </a:p>
      </dgm:t>
    </dgm:pt>
    <dgm:pt modelId="{C9CB0413-3402-8C41-9653-D2E2405AF342}" type="parTrans" cxnId="{0772C022-9C66-3E47-B59D-8BC5A42BDF50}">
      <dgm:prSet/>
      <dgm:spPr/>
      <dgm:t>
        <a:bodyPr/>
        <a:lstStyle/>
        <a:p>
          <a:endParaRPr lang="de-DE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F6309E8-B638-0B43-A47D-12A7FA783776}" type="sibTrans" cxnId="{0772C022-9C66-3E47-B59D-8BC5A42BDF50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784075D6-484B-6741-A6A5-FD9FAC7EBF8D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 als Quelle von Geborgenheit und Liebe.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176547D8-D7A0-1342-B6DA-EC31BE84556E}" type="parTrans" cxnId="{98DD3726-0600-0F49-A98C-C707B5DB4C6A}">
      <dgm:prSet/>
      <dgm:spPr/>
      <dgm:t>
        <a:bodyPr/>
        <a:lstStyle/>
        <a:p>
          <a:endParaRPr lang="de-DE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36AD5907-DDE6-6F44-882E-9362AAFAB2BE}" type="sibTrans" cxnId="{98DD3726-0600-0F49-A98C-C707B5DB4C6A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95892153-12CD-4D4D-A08B-1428BD0F2B21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nach unkomplizierter und spontaner Beziehung zur Umwelt.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783A9B39-7C28-7F4E-B693-BD0D584E3BE7}" type="parTrans" cxnId="{D972886C-99F4-C64E-B460-E377190ACD34}">
      <dgm:prSet/>
      <dgm:spPr/>
      <dgm:t>
        <a:bodyPr/>
        <a:lstStyle/>
        <a:p>
          <a:endParaRPr lang="de-DE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8DCE3573-8E2C-3C4A-88FE-555EA4A2A755}" type="sibTrans" cxnId="{D972886C-99F4-C64E-B460-E377190ACD34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AD32CD8-DDDD-CF4B-8200-600B5D8B4015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Wunsch nach Abenteuer und Unabhängigkeit von technischer Reglementierung.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B08DCFE1-2756-1F4F-8A31-51453606D488}" type="parTrans" cxnId="{177B667C-F0EA-2E47-BEA0-125A020DC458}">
      <dgm:prSet/>
      <dgm:spPr/>
      <dgm:t>
        <a:bodyPr/>
        <a:lstStyle/>
        <a:p>
          <a:endParaRPr lang="de-DE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490C211-1765-B34A-A59F-75837BCA68DE}" type="sibTrans" cxnId="{177B667C-F0EA-2E47-BEA0-125A020DC458}">
      <dgm:prSet/>
      <dgm:spPr/>
      <dgm:t>
        <a:bodyPr/>
        <a:lstStyle/>
        <a:p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16E65A96-F4F8-9D4B-ABEF-BB7EE19723C1}" type="pres">
      <dgm:prSet presAssocID="{2F1C60C8-B969-4D26-B2F4-10C04D95961C}" presName="Name0" presStyleCnt="0">
        <dgm:presLayoutVars>
          <dgm:dir/>
          <dgm:animLvl val="lvl"/>
          <dgm:resizeHandles val="exact"/>
        </dgm:presLayoutVars>
      </dgm:prSet>
      <dgm:spPr/>
    </dgm:pt>
    <dgm:pt modelId="{9ADF5276-C113-6447-97B5-615AB906BA73}" type="pres">
      <dgm:prSet presAssocID="{22583CFE-7453-4FC9-AB64-5817C1E44117}" presName="linNode" presStyleCnt="0"/>
      <dgm:spPr/>
    </dgm:pt>
    <dgm:pt modelId="{F757C27D-A464-2449-8185-7AF2DBE524F3}" type="pres">
      <dgm:prSet presAssocID="{22583CFE-7453-4FC9-AB64-5817C1E4411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2CB5469-74FE-FC4A-8896-80C3EB318E1B}" type="pres">
      <dgm:prSet presAssocID="{22583CFE-7453-4FC9-AB64-5817C1E44117}" presName="descendantText" presStyleLbl="alignAccFollowNode1" presStyleIdx="0" presStyleCnt="4">
        <dgm:presLayoutVars>
          <dgm:bulletEnabled val="1"/>
        </dgm:presLayoutVars>
      </dgm:prSet>
      <dgm:spPr/>
    </dgm:pt>
    <dgm:pt modelId="{74DD6056-CA8D-0B4A-BBFE-D2A462053E2F}" type="pres">
      <dgm:prSet presAssocID="{2117399F-807A-4208-ACFE-ACB219251DB4}" presName="sp" presStyleCnt="0"/>
      <dgm:spPr/>
    </dgm:pt>
    <dgm:pt modelId="{F98CA098-F2C8-6A48-9F67-3CBC49505ABF}" type="pres">
      <dgm:prSet presAssocID="{292FD890-2FC1-624E-B088-754AF748CB4F}" presName="linNode" presStyleCnt="0"/>
      <dgm:spPr/>
    </dgm:pt>
    <dgm:pt modelId="{67B6A192-3785-9A4E-A9D4-C208E475AD13}" type="pres">
      <dgm:prSet presAssocID="{292FD890-2FC1-624E-B088-754AF748CB4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6D31DE8-1250-AC49-B68B-B37C36E733B7}" type="pres">
      <dgm:prSet presAssocID="{292FD890-2FC1-624E-B088-754AF748CB4F}" presName="descendantText" presStyleLbl="alignAccFollowNode1" presStyleIdx="1" presStyleCnt="4">
        <dgm:presLayoutVars>
          <dgm:bulletEnabled val="1"/>
        </dgm:presLayoutVars>
      </dgm:prSet>
      <dgm:spPr/>
    </dgm:pt>
    <dgm:pt modelId="{10AF502E-DD64-B444-87C4-FB8D048A211D}" type="pres">
      <dgm:prSet presAssocID="{6513337D-8A90-BA49-91CD-154E4C66956C}" presName="sp" presStyleCnt="0"/>
      <dgm:spPr/>
    </dgm:pt>
    <dgm:pt modelId="{C945C320-1030-5D48-96A9-A080F665DB0A}" type="pres">
      <dgm:prSet presAssocID="{010F0448-1385-4A64-9022-48802994A091}" presName="linNode" presStyleCnt="0"/>
      <dgm:spPr/>
    </dgm:pt>
    <dgm:pt modelId="{06DFD04E-78FE-0649-A437-F9BD57971827}" type="pres">
      <dgm:prSet presAssocID="{010F0448-1385-4A64-9022-48802994A09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B396F94-AA9F-934E-BF7A-D6EACD237327}" type="pres">
      <dgm:prSet presAssocID="{010F0448-1385-4A64-9022-48802994A091}" presName="descendantText" presStyleLbl="alignAccFollowNode1" presStyleIdx="2" presStyleCnt="4">
        <dgm:presLayoutVars>
          <dgm:bulletEnabled val="1"/>
        </dgm:presLayoutVars>
      </dgm:prSet>
      <dgm:spPr/>
    </dgm:pt>
    <dgm:pt modelId="{6F3FC549-F5EC-F94D-9B3C-CDAE9D72B452}" type="pres">
      <dgm:prSet presAssocID="{48BAD147-52D0-41AC-917F-EB16FECE1C10}" presName="sp" presStyleCnt="0"/>
      <dgm:spPr/>
    </dgm:pt>
    <dgm:pt modelId="{885CF091-92FA-8B43-9C64-235872B47FBB}" type="pres">
      <dgm:prSet presAssocID="{DC3423ED-AE8B-4162-85C8-2BD7FDC10125}" presName="linNode" presStyleCnt="0"/>
      <dgm:spPr/>
    </dgm:pt>
    <dgm:pt modelId="{D7868980-A6C2-F74C-8DCF-B4879A519A5D}" type="pres">
      <dgm:prSet presAssocID="{DC3423ED-AE8B-4162-85C8-2BD7FDC1012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3257E77-C712-3945-8102-782F2F33FF23}" type="pres">
      <dgm:prSet presAssocID="{DC3423ED-AE8B-4162-85C8-2BD7FDC1012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AFD5F613-EA1B-3746-A7A3-0E92D3D59F94}" type="presOf" srcId="{292FD890-2FC1-624E-B088-754AF748CB4F}" destId="{67B6A192-3785-9A4E-A9D4-C208E475AD13}" srcOrd="0" destOrd="0" presId="urn:microsoft.com/office/officeart/2005/8/layout/vList5"/>
    <dgm:cxn modelId="{0772C022-9C66-3E47-B59D-8BC5A42BDF50}" srcId="{22583CFE-7453-4FC9-AB64-5817C1E44117}" destId="{D8B72579-69C3-9444-B9FB-3F9D69D3F994}" srcOrd="0" destOrd="0" parTransId="{C9CB0413-3402-8C41-9653-D2E2405AF342}" sibTransId="{DF6309E8-B638-0B43-A47D-12A7FA783776}"/>
    <dgm:cxn modelId="{98DD3726-0600-0F49-A98C-C707B5DB4C6A}" srcId="{292FD890-2FC1-624E-B088-754AF748CB4F}" destId="{784075D6-484B-6741-A6A5-FD9FAC7EBF8D}" srcOrd="0" destOrd="0" parTransId="{176547D8-D7A0-1342-B6DA-EC31BE84556E}" sibTransId="{36AD5907-DDE6-6F44-882E-9362AAFAB2BE}"/>
    <dgm:cxn modelId="{18A8DC27-27F6-3D4B-B46D-BEBD8A1C479F}" srcId="{2F1C60C8-B969-4D26-B2F4-10C04D95961C}" destId="{292FD890-2FC1-624E-B088-754AF748CB4F}" srcOrd="1" destOrd="0" parTransId="{27A1540A-B5E5-654B-BD00-C5475086A2A2}" sibTransId="{6513337D-8A90-BA49-91CD-154E4C66956C}"/>
    <dgm:cxn modelId="{0AA1F458-8203-40C0-9C26-6D78CE09C9F8}" srcId="{2F1C60C8-B969-4D26-B2F4-10C04D95961C}" destId="{DC3423ED-AE8B-4162-85C8-2BD7FDC10125}" srcOrd="3" destOrd="0" parTransId="{2FACBAF7-5D3B-455B-9B55-3EDACE30B661}" sibTransId="{997F7DD8-B37B-4881-B098-1F24323FAA87}"/>
    <dgm:cxn modelId="{C90DF363-15F2-D345-9846-5AF3392165FB}" type="presOf" srcId="{010F0448-1385-4A64-9022-48802994A091}" destId="{06DFD04E-78FE-0649-A437-F9BD57971827}" srcOrd="0" destOrd="0" presId="urn:microsoft.com/office/officeart/2005/8/layout/vList5"/>
    <dgm:cxn modelId="{F5BDE96B-B48E-E147-92A5-96460E997790}" type="presOf" srcId="{95892153-12CD-4D4D-A08B-1428BD0F2B21}" destId="{FB396F94-AA9F-934E-BF7A-D6EACD237327}" srcOrd="0" destOrd="0" presId="urn:microsoft.com/office/officeart/2005/8/layout/vList5"/>
    <dgm:cxn modelId="{1D2E346C-58F2-4805-8312-D66C0F0FCEFF}" srcId="{2F1C60C8-B969-4D26-B2F4-10C04D95961C}" destId="{010F0448-1385-4A64-9022-48802994A091}" srcOrd="2" destOrd="0" parTransId="{6FF6B98D-CFD8-4E0D-BAD4-775F30FCEF21}" sibTransId="{48BAD147-52D0-41AC-917F-EB16FECE1C10}"/>
    <dgm:cxn modelId="{D972886C-99F4-C64E-B460-E377190ACD34}" srcId="{010F0448-1385-4A64-9022-48802994A091}" destId="{95892153-12CD-4D4D-A08B-1428BD0F2B21}" srcOrd="0" destOrd="0" parTransId="{783A9B39-7C28-7F4E-B693-BD0D584E3BE7}" sibTransId="{8DCE3573-8E2C-3C4A-88FE-555EA4A2A755}"/>
    <dgm:cxn modelId="{3276157C-ADA8-4121-AC71-308936894237}" srcId="{2F1C60C8-B969-4D26-B2F4-10C04D95961C}" destId="{22583CFE-7453-4FC9-AB64-5817C1E44117}" srcOrd="0" destOrd="0" parTransId="{27B861C1-2F56-463A-9CD6-CA107D2134AE}" sibTransId="{2117399F-807A-4208-ACFE-ACB219251DB4}"/>
    <dgm:cxn modelId="{177B667C-F0EA-2E47-BEA0-125A020DC458}" srcId="{DC3423ED-AE8B-4162-85C8-2BD7FDC10125}" destId="{6AD32CD8-DDDD-CF4B-8200-600B5D8B4015}" srcOrd="0" destOrd="0" parTransId="{B08DCFE1-2756-1F4F-8A31-51453606D488}" sibTransId="{2490C211-1765-B34A-A59F-75837BCA68DE}"/>
    <dgm:cxn modelId="{CE831E7F-8FE9-1F4B-93B2-1BB524AE7CE8}" type="presOf" srcId="{2F1C60C8-B969-4D26-B2F4-10C04D95961C}" destId="{16E65A96-F4F8-9D4B-ABEF-BB7EE19723C1}" srcOrd="0" destOrd="0" presId="urn:microsoft.com/office/officeart/2005/8/layout/vList5"/>
    <dgm:cxn modelId="{AD7EF19F-1BB7-9243-A7A7-585EC00D8073}" type="presOf" srcId="{DC3423ED-AE8B-4162-85C8-2BD7FDC10125}" destId="{D7868980-A6C2-F74C-8DCF-B4879A519A5D}" srcOrd="0" destOrd="0" presId="urn:microsoft.com/office/officeart/2005/8/layout/vList5"/>
    <dgm:cxn modelId="{8EF134B5-34C1-974E-B541-D94A1FFDC62C}" type="presOf" srcId="{784075D6-484B-6741-A6A5-FD9FAC7EBF8D}" destId="{B6D31DE8-1250-AC49-B68B-B37C36E733B7}" srcOrd="0" destOrd="0" presId="urn:microsoft.com/office/officeart/2005/8/layout/vList5"/>
    <dgm:cxn modelId="{0EA6A8D7-7E08-D74B-907F-97A96C37638E}" type="presOf" srcId="{22583CFE-7453-4FC9-AB64-5817C1E44117}" destId="{F757C27D-A464-2449-8185-7AF2DBE524F3}" srcOrd="0" destOrd="0" presId="urn:microsoft.com/office/officeart/2005/8/layout/vList5"/>
    <dgm:cxn modelId="{996E0EF1-5242-3946-899B-F56724A4665E}" type="presOf" srcId="{6AD32CD8-DDDD-CF4B-8200-600B5D8B4015}" destId="{A3257E77-C712-3945-8102-782F2F33FF23}" srcOrd="0" destOrd="0" presId="urn:microsoft.com/office/officeart/2005/8/layout/vList5"/>
    <dgm:cxn modelId="{EFB199F8-2589-7348-944A-D527AC3C02C8}" type="presOf" srcId="{D8B72579-69C3-9444-B9FB-3F9D69D3F994}" destId="{92CB5469-74FE-FC4A-8896-80C3EB318E1B}" srcOrd="0" destOrd="0" presId="urn:microsoft.com/office/officeart/2005/8/layout/vList5"/>
    <dgm:cxn modelId="{B9F646DD-8A0B-3840-BF8C-403BF0397FE2}" type="presParOf" srcId="{16E65A96-F4F8-9D4B-ABEF-BB7EE19723C1}" destId="{9ADF5276-C113-6447-97B5-615AB906BA73}" srcOrd="0" destOrd="0" presId="urn:microsoft.com/office/officeart/2005/8/layout/vList5"/>
    <dgm:cxn modelId="{BC0CDB6B-EB27-4F49-B9E3-EA6FE44C968D}" type="presParOf" srcId="{9ADF5276-C113-6447-97B5-615AB906BA73}" destId="{F757C27D-A464-2449-8185-7AF2DBE524F3}" srcOrd="0" destOrd="0" presId="urn:microsoft.com/office/officeart/2005/8/layout/vList5"/>
    <dgm:cxn modelId="{865EA58D-C350-8644-AAD4-DE4A19292068}" type="presParOf" srcId="{9ADF5276-C113-6447-97B5-615AB906BA73}" destId="{92CB5469-74FE-FC4A-8896-80C3EB318E1B}" srcOrd="1" destOrd="0" presId="urn:microsoft.com/office/officeart/2005/8/layout/vList5"/>
    <dgm:cxn modelId="{5E3172FB-DB98-0043-84DF-1C5C0CCE20F3}" type="presParOf" srcId="{16E65A96-F4F8-9D4B-ABEF-BB7EE19723C1}" destId="{74DD6056-CA8D-0B4A-BBFE-D2A462053E2F}" srcOrd="1" destOrd="0" presId="urn:microsoft.com/office/officeart/2005/8/layout/vList5"/>
    <dgm:cxn modelId="{278415C3-DFE1-8D49-BA9B-75109EC8511C}" type="presParOf" srcId="{16E65A96-F4F8-9D4B-ABEF-BB7EE19723C1}" destId="{F98CA098-F2C8-6A48-9F67-3CBC49505ABF}" srcOrd="2" destOrd="0" presId="urn:microsoft.com/office/officeart/2005/8/layout/vList5"/>
    <dgm:cxn modelId="{D7EBD9E0-74E3-4B40-8DAF-85028DE0EBE1}" type="presParOf" srcId="{F98CA098-F2C8-6A48-9F67-3CBC49505ABF}" destId="{67B6A192-3785-9A4E-A9D4-C208E475AD13}" srcOrd="0" destOrd="0" presId="urn:microsoft.com/office/officeart/2005/8/layout/vList5"/>
    <dgm:cxn modelId="{446D5213-724D-5643-AA6B-3FDF44758A35}" type="presParOf" srcId="{F98CA098-F2C8-6A48-9F67-3CBC49505ABF}" destId="{B6D31DE8-1250-AC49-B68B-B37C36E733B7}" srcOrd="1" destOrd="0" presId="urn:microsoft.com/office/officeart/2005/8/layout/vList5"/>
    <dgm:cxn modelId="{DB7134F3-94B6-464F-987B-3846AC40D697}" type="presParOf" srcId="{16E65A96-F4F8-9D4B-ABEF-BB7EE19723C1}" destId="{10AF502E-DD64-B444-87C4-FB8D048A211D}" srcOrd="3" destOrd="0" presId="urn:microsoft.com/office/officeart/2005/8/layout/vList5"/>
    <dgm:cxn modelId="{C5FA690C-41D5-A442-B67A-EBBB25DD7FDA}" type="presParOf" srcId="{16E65A96-F4F8-9D4B-ABEF-BB7EE19723C1}" destId="{C945C320-1030-5D48-96A9-A080F665DB0A}" srcOrd="4" destOrd="0" presId="urn:microsoft.com/office/officeart/2005/8/layout/vList5"/>
    <dgm:cxn modelId="{70C690A3-3BEB-6A4E-BE82-6E3084D871E7}" type="presParOf" srcId="{C945C320-1030-5D48-96A9-A080F665DB0A}" destId="{06DFD04E-78FE-0649-A437-F9BD57971827}" srcOrd="0" destOrd="0" presId="urn:microsoft.com/office/officeart/2005/8/layout/vList5"/>
    <dgm:cxn modelId="{6FBED590-69F0-3942-B1A9-5F6A5921E60A}" type="presParOf" srcId="{C945C320-1030-5D48-96A9-A080F665DB0A}" destId="{FB396F94-AA9F-934E-BF7A-D6EACD237327}" srcOrd="1" destOrd="0" presId="urn:microsoft.com/office/officeart/2005/8/layout/vList5"/>
    <dgm:cxn modelId="{B37C3A27-4DC0-B94E-ADEC-8E70E0A4B571}" type="presParOf" srcId="{16E65A96-F4F8-9D4B-ABEF-BB7EE19723C1}" destId="{6F3FC549-F5EC-F94D-9B3C-CDAE9D72B452}" srcOrd="5" destOrd="0" presId="urn:microsoft.com/office/officeart/2005/8/layout/vList5"/>
    <dgm:cxn modelId="{875BE0D0-699A-5048-9CC9-373F75F7BE26}" type="presParOf" srcId="{16E65A96-F4F8-9D4B-ABEF-BB7EE19723C1}" destId="{885CF091-92FA-8B43-9C64-235872B47FBB}" srcOrd="6" destOrd="0" presId="urn:microsoft.com/office/officeart/2005/8/layout/vList5"/>
    <dgm:cxn modelId="{1456EAA4-5686-F840-9F32-30FFCFD23D24}" type="presParOf" srcId="{885CF091-92FA-8B43-9C64-235872B47FBB}" destId="{D7868980-A6C2-F74C-8DCF-B4879A519A5D}" srcOrd="0" destOrd="0" presId="urn:microsoft.com/office/officeart/2005/8/layout/vList5"/>
    <dgm:cxn modelId="{C34D3B6F-54F7-B242-BCC6-E834060B0245}" type="presParOf" srcId="{885CF091-92FA-8B43-9C64-235872B47FBB}" destId="{A3257E77-C712-3945-8102-782F2F33FF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1C60C8-B969-4D26-B2F4-10C04D95961C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C11F94-4B2A-448B-A0E0-2D0BE48F55D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Abenteuer: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486B48E1-7EEB-4B7A-969D-862A9FBDCA88}" type="parTrans" cxnId="{C093F099-FC20-4D78-9CA7-612D1FEE762C}">
      <dgm:prSet/>
      <dgm:spPr/>
      <dgm:t>
        <a:bodyPr/>
        <a:lstStyle/>
        <a:p>
          <a:endParaRPr lang="en-US"/>
        </a:p>
      </dgm:t>
    </dgm:pt>
    <dgm:pt modelId="{3B7AFCFB-1A5B-4B25-9B77-C2AA4791AAAC}" type="sibTrans" cxnId="{C093F099-FC20-4D78-9CA7-612D1FEE762C}">
      <dgm:prSet/>
      <dgm:spPr/>
      <dgm:t>
        <a:bodyPr/>
        <a:lstStyle/>
        <a:p>
          <a:endParaRPr lang="en-US"/>
        </a:p>
      </dgm:t>
    </dgm:pt>
    <dgm:pt modelId="{501856DA-D611-4F49-8A88-1879EA2B0CDD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Heimat: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C24D1D0F-810F-43B8-B83A-06470B7FC398}" type="parTrans" cxnId="{33552E90-0669-4F49-BA9C-C9B938196A78}">
      <dgm:prSet/>
      <dgm:spPr/>
      <dgm:t>
        <a:bodyPr/>
        <a:lstStyle/>
        <a:p>
          <a:endParaRPr lang="en-US"/>
        </a:p>
      </dgm:t>
    </dgm:pt>
    <dgm:pt modelId="{72AE3DFB-50BD-41F4-A13C-00AD13F0AC69}" type="sibTrans" cxnId="{33552E90-0669-4F49-BA9C-C9B938196A78}">
      <dgm:prSet/>
      <dgm:spPr/>
      <dgm:t>
        <a:bodyPr/>
        <a:lstStyle/>
        <a:p>
          <a:endParaRPr lang="en-US"/>
        </a:p>
      </dgm:t>
    </dgm:pt>
    <dgm:pt modelId="{042EA878-7FDD-4767-A587-67F508E2F9B1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Schönheit: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3F7E6AF6-E413-4393-B2E6-15F5D495F55E}" type="parTrans" cxnId="{FBE80503-2336-42B7-9BC9-4E3B8B5EF265}">
      <dgm:prSet/>
      <dgm:spPr/>
      <dgm:t>
        <a:bodyPr/>
        <a:lstStyle/>
        <a:p>
          <a:endParaRPr lang="en-US"/>
        </a:p>
      </dgm:t>
    </dgm:pt>
    <dgm:pt modelId="{23D4A675-1B8C-4BDB-9A82-05DC153B1A0F}" type="sibTrans" cxnId="{FBE80503-2336-42B7-9BC9-4E3B8B5EF265}">
      <dgm:prSet/>
      <dgm:spPr/>
      <dgm:t>
        <a:bodyPr/>
        <a:lstStyle/>
        <a:p>
          <a:endParaRPr lang="en-US"/>
        </a:p>
      </dgm:t>
    </dgm:pt>
    <dgm:pt modelId="{13467A19-1328-4CD5-B439-A5D080DC2D3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Leben: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646F7F87-8827-4118-B6B9-B754BA107413}" type="parTrans" cxnId="{EBBEF7F8-708F-45C6-BC2A-78F3CC267271}">
      <dgm:prSet/>
      <dgm:spPr/>
      <dgm:t>
        <a:bodyPr/>
        <a:lstStyle/>
        <a:p>
          <a:endParaRPr lang="en-US"/>
        </a:p>
      </dgm:t>
    </dgm:pt>
    <dgm:pt modelId="{90CA9734-4101-488E-AEC5-D21148F92C59}" type="sibTrans" cxnId="{EBBEF7F8-708F-45C6-BC2A-78F3CC267271}">
      <dgm:prSet/>
      <dgm:spPr/>
      <dgm:t>
        <a:bodyPr/>
        <a:lstStyle/>
        <a:p>
          <a:endParaRPr lang="en-US"/>
        </a:p>
      </dgm:t>
    </dgm:pt>
    <dgm:pt modelId="{AEC96FDC-D401-42C4-BF24-37042AE1F6F1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Verklärung: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33E53B17-CC41-4951-9B1F-FF6090EB3C45}" type="parTrans" cxnId="{70F1F582-BCF0-4D0E-8E38-8ECF7BE8C76A}">
      <dgm:prSet/>
      <dgm:spPr/>
      <dgm:t>
        <a:bodyPr/>
        <a:lstStyle/>
        <a:p>
          <a:endParaRPr lang="en-US"/>
        </a:p>
      </dgm:t>
    </dgm:pt>
    <dgm:pt modelId="{29461E2F-268F-4F40-9F29-88B7B4B86386}" type="sibTrans" cxnId="{70F1F582-BCF0-4D0E-8E38-8ECF7BE8C76A}">
      <dgm:prSet/>
      <dgm:spPr/>
      <dgm:t>
        <a:bodyPr/>
        <a:lstStyle/>
        <a:p>
          <a:endParaRPr lang="en-US"/>
        </a:p>
      </dgm:t>
    </dgm:pt>
    <dgm:pt modelId="{E9B665B2-B219-3A43-B390-69740ECFEE70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Suche nach Neuem und Überraschendem als Reaktion auf Langeweile und Routine.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411B64EC-A966-BD4A-A227-23C73E23E5BB}" type="parTrans" cxnId="{B4017D33-2789-E143-A1E7-CC32E59359D4}">
      <dgm:prSet/>
      <dgm:spPr/>
      <dgm:t>
        <a:bodyPr/>
        <a:lstStyle/>
        <a:p>
          <a:endParaRPr lang="en-GB"/>
        </a:p>
      </dgm:t>
    </dgm:pt>
    <dgm:pt modelId="{99408073-018D-4847-A7A5-10B0E0E2C39E}" type="sibTrans" cxnId="{B4017D33-2789-E143-A1E7-CC32E59359D4}">
      <dgm:prSet/>
      <dgm:spPr/>
      <dgm:t>
        <a:bodyPr/>
        <a:lstStyle/>
        <a:p>
          <a:endParaRPr lang="en-GB"/>
        </a:p>
      </dgm:t>
    </dgm:pt>
    <dgm:pt modelId="{925628D1-87C3-EC45-9225-ACB361CD78EB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nach Vertrautheit, Geborgenheit und emotionaler Bindung an eine Landschaft.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10952641-F989-024F-B609-15D23263D0F0}" type="parTrans" cxnId="{B0CE2382-0A35-7C4C-A5CD-813AEB3D333D}">
      <dgm:prSet/>
      <dgm:spPr/>
      <dgm:t>
        <a:bodyPr/>
        <a:lstStyle/>
        <a:p>
          <a:endParaRPr lang="en-GB"/>
        </a:p>
      </dgm:t>
    </dgm:pt>
    <dgm:pt modelId="{E2E8B794-DDE4-0C40-9ED7-133A12969C3E}" type="sibTrans" cxnId="{B0CE2382-0A35-7C4C-A5CD-813AEB3D333D}">
      <dgm:prSet/>
      <dgm:spPr/>
      <dgm:t>
        <a:bodyPr/>
        <a:lstStyle/>
        <a:p>
          <a:endParaRPr lang="en-GB"/>
        </a:p>
      </dgm:t>
    </dgm:pt>
    <dgm:pt modelId="{3F561B29-F915-0A4B-A9B8-3A41952EB7F9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Suche nach einer anderen Ästhetik jenseits der Warenwelt, im Erleben der Natur.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20B4B884-385E-CE4E-A548-D526860F5DE8}" type="parTrans" cxnId="{C368269A-7921-C247-B4A5-C66E29273CC3}">
      <dgm:prSet/>
      <dgm:spPr/>
      <dgm:t>
        <a:bodyPr/>
        <a:lstStyle/>
        <a:p>
          <a:endParaRPr lang="en-GB"/>
        </a:p>
      </dgm:t>
    </dgm:pt>
    <dgm:pt modelId="{4FE95F8E-9705-814E-BDE2-5CFCFBE39FE4}" type="sibTrans" cxnId="{C368269A-7921-C247-B4A5-C66E29273CC3}">
      <dgm:prSet/>
      <dgm:spPr/>
      <dgm:t>
        <a:bodyPr/>
        <a:lstStyle/>
        <a:p>
          <a:endParaRPr lang="en-GB"/>
        </a:p>
      </dgm:t>
    </dgm:pt>
    <dgm:pt modelId="{8179145D-FF9F-854A-91B2-AA498CF12C17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Wunsch nach lebendigen Zusammenhängen und Symbiosen zwischen Menschen und Natur.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8968F05-2A39-AB4E-B4CB-753044EACF9D}" type="parTrans" cxnId="{01A93883-2057-6647-B32E-90CA7ECF9D67}">
      <dgm:prSet/>
      <dgm:spPr/>
      <dgm:t>
        <a:bodyPr/>
        <a:lstStyle/>
        <a:p>
          <a:endParaRPr lang="en-GB"/>
        </a:p>
      </dgm:t>
    </dgm:pt>
    <dgm:pt modelId="{2F680BDC-FA66-AE40-A0B3-2896ECF61739}" type="sibTrans" cxnId="{01A93883-2057-6647-B32E-90CA7ECF9D67}">
      <dgm:prSet/>
      <dgm:spPr/>
      <dgm:t>
        <a:bodyPr/>
        <a:lstStyle/>
        <a:p>
          <a:endParaRPr lang="en-GB"/>
        </a:p>
      </dgm:t>
    </dgm:pt>
    <dgm:pt modelId="{75E5813A-3563-6A42-B843-0A695196A7C4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Die Sehnsüchte werden nicht durch aktives Tun, sondern durch Konsum und Idealisierung der Natur gestillt.</a:t>
          </a:r>
          <a:endParaRPr lang="en-US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FC400553-47F8-C043-ABC9-5FFBE64EC450}" type="parTrans" cxnId="{A6DB63C8-674A-2843-8D00-014EB482EFB3}">
      <dgm:prSet/>
      <dgm:spPr/>
      <dgm:t>
        <a:bodyPr/>
        <a:lstStyle/>
        <a:p>
          <a:endParaRPr lang="en-GB"/>
        </a:p>
      </dgm:t>
    </dgm:pt>
    <dgm:pt modelId="{E93DD38A-23F7-2648-BE47-82781B72768E}" type="sibTrans" cxnId="{A6DB63C8-674A-2843-8D00-014EB482EFB3}">
      <dgm:prSet/>
      <dgm:spPr/>
      <dgm:t>
        <a:bodyPr/>
        <a:lstStyle/>
        <a:p>
          <a:endParaRPr lang="en-GB"/>
        </a:p>
      </dgm:t>
    </dgm:pt>
    <dgm:pt modelId="{9514C3A0-646C-C548-84BF-A9F620DA157C}" type="pres">
      <dgm:prSet presAssocID="{2F1C60C8-B969-4D26-B2F4-10C04D95961C}" presName="Name0" presStyleCnt="0">
        <dgm:presLayoutVars>
          <dgm:dir/>
          <dgm:animLvl val="lvl"/>
          <dgm:resizeHandles val="exact"/>
        </dgm:presLayoutVars>
      </dgm:prSet>
      <dgm:spPr/>
    </dgm:pt>
    <dgm:pt modelId="{26F001E4-9F52-154F-BD5C-FF666E730630}" type="pres">
      <dgm:prSet presAssocID="{72C11F94-4B2A-448B-A0E0-2D0BE48F55DA}" presName="linNode" presStyleCnt="0"/>
      <dgm:spPr/>
    </dgm:pt>
    <dgm:pt modelId="{D1759723-B5C3-B847-A76E-93EC355FF716}" type="pres">
      <dgm:prSet presAssocID="{72C11F94-4B2A-448B-A0E0-2D0BE48F55D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FD2D3EB-778B-8C45-91C0-78ECF636273E}" type="pres">
      <dgm:prSet presAssocID="{72C11F94-4B2A-448B-A0E0-2D0BE48F55DA}" presName="descendantText" presStyleLbl="alignAccFollowNode1" presStyleIdx="0" presStyleCnt="5">
        <dgm:presLayoutVars>
          <dgm:bulletEnabled val="1"/>
        </dgm:presLayoutVars>
      </dgm:prSet>
      <dgm:spPr/>
    </dgm:pt>
    <dgm:pt modelId="{77D2A911-83E4-0C4F-91CD-7C4BEB5C5310}" type="pres">
      <dgm:prSet presAssocID="{3B7AFCFB-1A5B-4B25-9B77-C2AA4791AAAC}" presName="sp" presStyleCnt="0"/>
      <dgm:spPr/>
    </dgm:pt>
    <dgm:pt modelId="{0DEDFA65-7274-D24E-8D75-700AB3E2FB92}" type="pres">
      <dgm:prSet presAssocID="{501856DA-D611-4F49-8A88-1879EA2B0CDD}" presName="linNode" presStyleCnt="0"/>
      <dgm:spPr/>
    </dgm:pt>
    <dgm:pt modelId="{7B5C3CC1-AD09-2C43-99F6-37E72C562A90}" type="pres">
      <dgm:prSet presAssocID="{501856DA-D611-4F49-8A88-1879EA2B0CDD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F6F6DB9-BF4F-6542-87E9-17E822CEA546}" type="pres">
      <dgm:prSet presAssocID="{501856DA-D611-4F49-8A88-1879EA2B0CDD}" presName="descendantText" presStyleLbl="alignAccFollowNode1" presStyleIdx="1" presStyleCnt="5">
        <dgm:presLayoutVars>
          <dgm:bulletEnabled val="1"/>
        </dgm:presLayoutVars>
      </dgm:prSet>
      <dgm:spPr/>
    </dgm:pt>
    <dgm:pt modelId="{72D4D6B1-15E8-5246-ACAF-93D209A62572}" type="pres">
      <dgm:prSet presAssocID="{72AE3DFB-50BD-41F4-A13C-00AD13F0AC69}" presName="sp" presStyleCnt="0"/>
      <dgm:spPr/>
    </dgm:pt>
    <dgm:pt modelId="{DE1C2B72-0DAA-0F45-9D8D-C47C9FCDC023}" type="pres">
      <dgm:prSet presAssocID="{042EA878-7FDD-4767-A587-67F508E2F9B1}" presName="linNode" presStyleCnt="0"/>
      <dgm:spPr/>
    </dgm:pt>
    <dgm:pt modelId="{D727D647-3F1B-FB4B-8FA2-AE414AD2FFFD}" type="pres">
      <dgm:prSet presAssocID="{042EA878-7FDD-4767-A587-67F508E2F9B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275B1E6-2FAF-364C-AA82-48FD402E38F0}" type="pres">
      <dgm:prSet presAssocID="{042EA878-7FDD-4767-A587-67F508E2F9B1}" presName="descendantText" presStyleLbl="alignAccFollowNode1" presStyleIdx="2" presStyleCnt="5">
        <dgm:presLayoutVars>
          <dgm:bulletEnabled val="1"/>
        </dgm:presLayoutVars>
      </dgm:prSet>
      <dgm:spPr/>
    </dgm:pt>
    <dgm:pt modelId="{6A5EFDEC-70E2-E845-87F9-71281860A3DA}" type="pres">
      <dgm:prSet presAssocID="{23D4A675-1B8C-4BDB-9A82-05DC153B1A0F}" presName="sp" presStyleCnt="0"/>
      <dgm:spPr/>
    </dgm:pt>
    <dgm:pt modelId="{9630853B-CF46-1C47-978A-92E0CBAE0FB1}" type="pres">
      <dgm:prSet presAssocID="{13467A19-1328-4CD5-B439-A5D080DC2D3A}" presName="linNode" presStyleCnt="0"/>
      <dgm:spPr/>
    </dgm:pt>
    <dgm:pt modelId="{0BB2471C-EB35-7747-B44E-695A42E3D73F}" type="pres">
      <dgm:prSet presAssocID="{13467A19-1328-4CD5-B439-A5D080DC2D3A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BF5E1D3-16D0-BE40-AE40-28C21FC1911A}" type="pres">
      <dgm:prSet presAssocID="{13467A19-1328-4CD5-B439-A5D080DC2D3A}" presName="descendantText" presStyleLbl="alignAccFollowNode1" presStyleIdx="3" presStyleCnt="5">
        <dgm:presLayoutVars>
          <dgm:bulletEnabled val="1"/>
        </dgm:presLayoutVars>
      </dgm:prSet>
      <dgm:spPr/>
    </dgm:pt>
    <dgm:pt modelId="{02DDD394-A892-6F40-9C83-825B92F8E12C}" type="pres">
      <dgm:prSet presAssocID="{90CA9734-4101-488E-AEC5-D21148F92C59}" presName="sp" presStyleCnt="0"/>
      <dgm:spPr/>
    </dgm:pt>
    <dgm:pt modelId="{084871F9-7D3C-5340-80A7-1792ADBB237B}" type="pres">
      <dgm:prSet presAssocID="{AEC96FDC-D401-42C4-BF24-37042AE1F6F1}" presName="linNode" presStyleCnt="0"/>
      <dgm:spPr/>
    </dgm:pt>
    <dgm:pt modelId="{08CC620D-443A-2749-B8BA-DDF93CEE673F}" type="pres">
      <dgm:prSet presAssocID="{AEC96FDC-D401-42C4-BF24-37042AE1F6F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C627D96-148C-224C-8BE2-3836ED47C90E}" type="pres">
      <dgm:prSet presAssocID="{AEC96FDC-D401-42C4-BF24-37042AE1F6F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FBE80503-2336-42B7-9BC9-4E3B8B5EF265}" srcId="{2F1C60C8-B969-4D26-B2F4-10C04D95961C}" destId="{042EA878-7FDD-4767-A587-67F508E2F9B1}" srcOrd="2" destOrd="0" parTransId="{3F7E6AF6-E413-4393-B2E6-15F5D495F55E}" sibTransId="{23D4A675-1B8C-4BDB-9A82-05DC153B1A0F}"/>
    <dgm:cxn modelId="{AF8D9924-6AD9-2D45-A5B1-B22976EDD461}" type="presOf" srcId="{72C11F94-4B2A-448B-A0E0-2D0BE48F55DA}" destId="{D1759723-B5C3-B847-A76E-93EC355FF716}" srcOrd="0" destOrd="0" presId="urn:microsoft.com/office/officeart/2005/8/layout/vList5"/>
    <dgm:cxn modelId="{B4017D33-2789-E143-A1E7-CC32E59359D4}" srcId="{72C11F94-4B2A-448B-A0E0-2D0BE48F55DA}" destId="{E9B665B2-B219-3A43-B390-69740ECFEE70}" srcOrd="0" destOrd="0" parTransId="{411B64EC-A966-BD4A-A227-23C73E23E5BB}" sibTransId="{99408073-018D-4847-A7A5-10B0E0E2C39E}"/>
    <dgm:cxn modelId="{CA540339-96F6-8F47-BCA8-3567802B4468}" type="presOf" srcId="{13467A19-1328-4CD5-B439-A5D080DC2D3A}" destId="{0BB2471C-EB35-7747-B44E-695A42E3D73F}" srcOrd="0" destOrd="0" presId="urn:microsoft.com/office/officeart/2005/8/layout/vList5"/>
    <dgm:cxn modelId="{1B77B54C-EFEC-E640-A9AC-68A742C8E206}" type="presOf" srcId="{2F1C60C8-B969-4D26-B2F4-10C04D95961C}" destId="{9514C3A0-646C-C548-84BF-A9F620DA157C}" srcOrd="0" destOrd="0" presId="urn:microsoft.com/office/officeart/2005/8/layout/vList5"/>
    <dgm:cxn modelId="{B0CE2382-0A35-7C4C-A5CD-813AEB3D333D}" srcId="{501856DA-D611-4F49-8A88-1879EA2B0CDD}" destId="{925628D1-87C3-EC45-9225-ACB361CD78EB}" srcOrd="0" destOrd="0" parTransId="{10952641-F989-024F-B609-15D23263D0F0}" sibTransId="{E2E8B794-DDE4-0C40-9ED7-133A12969C3E}"/>
    <dgm:cxn modelId="{70F1F582-BCF0-4D0E-8E38-8ECF7BE8C76A}" srcId="{2F1C60C8-B969-4D26-B2F4-10C04D95961C}" destId="{AEC96FDC-D401-42C4-BF24-37042AE1F6F1}" srcOrd="4" destOrd="0" parTransId="{33E53B17-CC41-4951-9B1F-FF6090EB3C45}" sibTransId="{29461E2F-268F-4F40-9F29-88B7B4B86386}"/>
    <dgm:cxn modelId="{01A93883-2057-6647-B32E-90CA7ECF9D67}" srcId="{13467A19-1328-4CD5-B439-A5D080DC2D3A}" destId="{8179145D-FF9F-854A-91B2-AA498CF12C17}" srcOrd="0" destOrd="0" parTransId="{D8968F05-2A39-AB4E-B4CB-753044EACF9D}" sibTransId="{2F680BDC-FA66-AE40-A0B3-2896ECF61739}"/>
    <dgm:cxn modelId="{33552E90-0669-4F49-BA9C-C9B938196A78}" srcId="{2F1C60C8-B969-4D26-B2F4-10C04D95961C}" destId="{501856DA-D611-4F49-8A88-1879EA2B0CDD}" srcOrd="1" destOrd="0" parTransId="{C24D1D0F-810F-43B8-B83A-06470B7FC398}" sibTransId="{72AE3DFB-50BD-41F4-A13C-00AD13F0AC69}"/>
    <dgm:cxn modelId="{32397F90-2E15-3145-93CB-9A193003F1FD}" type="presOf" srcId="{501856DA-D611-4F49-8A88-1879EA2B0CDD}" destId="{7B5C3CC1-AD09-2C43-99F6-37E72C562A90}" srcOrd="0" destOrd="0" presId="urn:microsoft.com/office/officeart/2005/8/layout/vList5"/>
    <dgm:cxn modelId="{AFDCAE99-2A5A-A245-B9D1-3D4B8C4F76C2}" type="presOf" srcId="{042EA878-7FDD-4767-A587-67F508E2F9B1}" destId="{D727D647-3F1B-FB4B-8FA2-AE414AD2FFFD}" srcOrd="0" destOrd="0" presId="urn:microsoft.com/office/officeart/2005/8/layout/vList5"/>
    <dgm:cxn modelId="{C093F099-FC20-4D78-9CA7-612D1FEE762C}" srcId="{2F1C60C8-B969-4D26-B2F4-10C04D95961C}" destId="{72C11F94-4B2A-448B-A0E0-2D0BE48F55DA}" srcOrd="0" destOrd="0" parTransId="{486B48E1-7EEB-4B7A-969D-862A9FBDCA88}" sibTransId="{3B7AFCFB-1A5B-4B25-9B77-C2AA4791AAAC}"/>
    <dgm:cxn modelId="{C368269A-7921-C247-B4A5-C66E29273CC3}" srcId="{042EA878-7FDD-4767-A587-67F508E2F9B1}" destId="{3F561B29-F915-0A4B-A9B8-3A41952EB7F9}" srcOrd="0" destOrd="0" parTransId="{20B4B884-385E-CE4E-A548-D526860F5DE8}" sibTransId="{4FE95F8E-9705-814E-BDE2-5CFCFBE39FE4}"/>
    <dgm:cxn modelId="{0DC18D9C-ED0C-CC44-96C2-5B4443E6B5D9}" type="presOf" srcId="{75E5813A-3563-6A42-B843-0A695196A7C4}" destId="{CC627D96-148C-224C-8BE2-3836ED47C90E}" srcOrd="0" destOrd="0" presId="urn:microsoft.com/office/officeart/2005/8/layout/vList5"/>
    <dgm:cxn modelId="{01479AAD-CE7B-724B-B1F7-9BB1A5AB90BC}" type="presOf" srcId="{8179145D-FF9F-854A-91B2-AA498CF12C17}" destId="{4BF5E1D3-16D0-BE40-AE40-28C21FC1911A}" srcOrd="0" destOrd="0" presId="urn:microsoft.com/office/officeart/2005/8/layout/vList5"/>
    <dgm:cxn modelId="{A8336DAF-45BD-4643-BBC3-5E68CF7F9A6D}" type="presOf" srcId="{AEC96FDC-D401-42C4-BF24-37042AE1F6F1}" destId="{08CC620D-443A-2749-B8BA-DDF93CEE673F}" srcOrd="0" destOrd="0" presId="urn:microsoft.com/office/officeart/2005/8/layout/vList5"/>
    <dgm:cxn modelId="{A968F3B4-ADE2-804D-8CE8-D86C5F69A9FC}" type="presOf" srcId="{E9B665B2-B219-3A43-B390-69740ECFEE70}" destId="{9FD2D3EB-778B-8C45-91C0-78ECF636273E}" srcOrd="0" destOrd="0" presId="urn:microsoft.com/office/officeart/2005/8/layout/vList5"/>
    <dgm:cxn modelId="{566C7DB6-9950-784D-9BC3-5249D024CDAC}" type="presOf" srcId="{3F561B29-F915-0A4B-A9B8-3A41952EB7F9}" destId="{E275B1E6-2FAF-364C-AA82-48FD402E38F0}" srcOrd="0" destOrd="0" presId="urn:microsoft.com/office/officeart/2005/8/layout/vList5"/>
    <dgm:cxn modelId="{A6DB63C8-674A-2843-8D00-014EB482EFB3}" srcId="{AEC96FDC-D401-42C4-BF24-37042AE1F6F1}" destId="{75E5813A-3563-6A42-B843-0A695196A7C4}" srcOrd="0" destOrd="0" parTransId="{FC400553-47F8-C043-ABC9-5FFBE64EC450}" sibTransId="{E93DD38A-23F7-2648-BE47-82781B72768E}"/>
    <dgm:cxn modelId="{4B5EC6EB-5841-D449-9975-75E0308335D9}" type="presOf" srcId="{925628D1-87C3-EC45-9225-ACB361CD78EB}" destId="{7F6F6DB9-BF4F-6542-87E9-17E822CEA546}" srcOrd="0" destOrd="0" presId="urn:microsoft.com/office/officeart/2005/8/layout/vList5"/>
    <dgm:cxn modelId="{EBBEF7F8-708F-45C6-BC2A-78F3CC267271}" srcId="{2F1C60C8-B969-4D26-B2F4-10C04D95961C}" destId="{13467A19-1328-4CD5-B439-A5D080DC2D3A}" srcOrd="3" destOrd="0" parTransId="{646F7F87-8827-4118-B6B9-B754BA107413}" sibTransId="{90CA9734-4101-488E-AEC5-D21148F92C59}"/>
    <dgm:cxn modelId="{AF98564E-5E32-234D-9AE3-7C2E29DE9701}" type="presParOf" srcId="{9514C3A0-646C-C548-84BF-A9F620DA157C}" destId="{26F001E4-9F52-154F-BD5C-FF666E730630}" srcOrd="0" destOrd="0" presId="urn:microsoft.com/office/officeart/2005/8/layout/vList5"/>
    <dgm:cxn modelId="{06F25520-9684-E049-A253-9C49CE8662FF}" type="presParOf" srcId="{26F001E4-9F52-154F-BD5C-FF666E730630}" destId="{D1759723-B5C3-B847-A76E-93EC355FF716}" srcOrd="0" destOrd="0" presId="urn:microsoft.com/office/officeart/2005/8/layout/vList5"/>
    <dgm:cxn modelId="{0EA86698-D24C-4041-BB49-BFCD765C89C4}" type="presParOf" srcId="{26F001E4-9F52-154F-BD5C-FF666E730630}" destId="{9FD2D3EB-778B-8C45-91C0-78ECF636273E}" srcOrd="1" destOrd="0" presId="urn:microsoft.com/office/officeart/2005/8/layout/vList5"/>
    <dgm:cxn modelId="{E94ADA7C-6A55-6949-A65B-F9ADEC9D248A}" type="presParOf" srcId="{9514C3A0-646C-C548-84BF-A9F620DA157C}" destId="{77D2A911-83E4-0C4F-91CD-7C4BEB5C5310}" srcOrd="1" destOrd="0" presId="urn:microsoft.com/office/officeart/2005/8/layout/vList5"/>
    <dgm:cxn modelId="{19914F99-826B-A447-87D9-670605A03A34}" type="presParOf" srcId="{9514C3A0-646C-C548-84BF-A9F620DA157C}" destId="{0DEDFA65-7274-D24E-8D75-700AB3E2FB92}" srcOrd="2" destOrd="0" presId="urn:microsoft.com/office/officeart/2005/8/layout/vList5"/>
    <dgm:cxn modelId="{C6895FB7-E617-5E45-8FA6-F16DABBB4D9A}" type="presParOf" srcId="{0DEDFA65-7274-D24E-8D75-700AB3E2FB92}" destId="{7B5C3CC1-AD09-2C43-99F6-37E72C562A90}" srcOrd="0" destOrd="0" presId="urn:microsoft.com/office/officeart/2005/8/layout/vList5"/>
    <dgm:cxn modelId="{741230F4-C093-484F-BF7F-35CF94FC2801}" type="presParOf" srcId="{0DEDFA65-7274-D24E-8D75-700AB3E2FB92}" destId="{7F6F6DB9-BF4F-6542-87E9-17E822CEA546}" srcOrd="1" destOrd="0" presId="urn:microsoft.com/office/officeart/2005/8/layout/vList5"/>
    <dgm:cxn modelId="{5B916BD2-8B90-EA41-A9E7-57B54D6EA521}" type="presParOf" srcId="{9514C3A0-646C-C548-84BF-A9F620DA157C}" destId="{72D4D6B1-15E8-5246-ACAF-93D209A62572}" srcOrd="3" destOrd="0" presId="urn:microsoft.com/office/officeart/2005/8/layout/vList5"/>
    <dgm:cxn modelId="{32FA7613-724F-0843-9C8C-2CA1BD9B06A1}" type="presParOf" srcId="{9514C3A0-646C-C548-84BF-A9F620DA157C}" destId="{DE1C2B72-0DAA-0F45-9D8D-C47C9FCDC023}" srcOrd="4" destOrd="0" presId="urn:microsoft.com/office/officeart/2005/8/layout/vList5"/>
    <dgm:cxn modelId="{2A9ADA69-C825-B942-AC28-D2B8AF730BEF}" type="presParOf" srcId="{DE1C2B72-0DAA-0F45-9D8D-C47C9FCDC023}" destId="{D727D647-3F1B-FB4B-8FA2-AE414AD2FFFD}" srcOrd="0" destOrd="0" presId="urn:microsoft.com/office/officeart/2005/8/layout/vList5"/>
    <dgm:cxn modelId="{DC867ACA-A62C-2446-A347-ADB5D530A946}" type="presParOf" srcId="{DE1C2B72-0DAA-0F45-9D8D-C47C9FCDC023}" destId="{E275B1E6-2FAF-364C-AA82-48FD402E38F0}" srcOrd="1" destOrd="0" presId="urn:microsoft.com/office/officeart/2005/8/layout/vList5"/>
    <dgm:cxn modelId="{88B98A21-D350-D046-A71D-31BB3465580D}" type="presParOf" srcId="{9514C3A0-646C-C548-84BF-A9F620DA157C}" destId="{6A5EFDEC-70E2-E845-87F9-71281860A3DA}" srcOrd="5" destOrd="0" presId="urn:microsoft.com/office/officeart/2005/8/layout/vList5"/>
    <dgm:cxn modelId="{FA3DA73F-F005-7A45-B664-6489143FC596}" type="presParOf" srcId="{9514C3A0-646C-C548-84BF-A9F620DA157C}" destId="{9630853B-CF46-1C47-978A-92E0CBAE0FB1}" srcOrd="6" destOrd="0" presId="urn:microsoft.com/office/officeart/2005/8/layout/vList5"/>
    <dgm:cxn modelId="{AB936385-57F3-934A-9D69-8C012A625BFB}" type="presParOf" srcId="{9630853B-CF46-1C47-978A-92E0CBAE0FB1}" destId="{0BB2471C-EB35-7747-B44E-695A42E3D73F}" srcOrd="0" destOrd="0" presId="urn:microsoft.com/office/officeart/2005/8/layout/vList5"/>
    <dgm:cxn modelId="{F9646C51-0442-F940-8896-42EC67B5A817}" type="presParOf" srcId="{9630853B-CF46-1C47-978A-92E0CBAE0FB1}" destId="{4BF5E1D3-16D0-BE40-AE40-28C21FC1911A}" srcOrd="1" destOrd="0" presId="urn:microsoft.com/office/officeart/2005/8/layout/vList5"/>
    <dgm:cxn modelId="{4677E02E-3DD3-D845-BE6D-B5215A3BF80A}" type="presParOf" srcId="{9514C3A0-646C-C548-84BF-A9F620DA157C}" destId="{02DDD394-A892-6F40-9C83-825B92F8E12C}" srcOrd="7" destOrd="0" presId="urn:microsoft.com/office/officeart/2005/8/layout/vList5"/>
    <dgm:cxn modelId="{C509A499-1570-224C-80B3-A47E158D01B9}" type="presParOf" srcId="{9514C3A0-646C-C548-84BF-A9F620DA157C}" destId="{084871F9-7D3C-5340-80A7-1792ADBB237B}" srcOrd="8" destOrd="0" presId="urn:microsoft.com/office/officeart/2005/8/layout/vList5"/>
    <dgm:cxn modelId="{374D0137-35B8-3448-B127-250C40EBEB9A}" type="presParOf" srcId="{084871F9-7D3C-5340-80A7-1792ADBB237B}" destId="{08CC620D-443A-2749-B8BA-DDF93CEE673F}" srcOrd="0" destOrd="0" presId="urn:microsoft.com/office/officeart/2005/8/layout/vList5"/>
    <dgm:cxn modelId="{64954815-C9F6-174E-9F1A-7BFE4E65087A}" type="presParOf" srcId="{084871F9-7D3C-5340-80A7-1792ADBB237B}" destId="{CC627D96-148C-224C-8BE2-3836ED47C90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D54333-AD1F-4DE9-9896-87BE565950B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1E2807-992B-4FD8-91CD-8A7CBF8E8007}">
      <dgm:prSet/>
      <dgm:spPr/>
      <dgm:t>
        <a:bodyPr/>
        <a:lstStyle/>
        <a:p>
          <a:r>
            <a:rPr lang="de-DE">
              <a:latin typeface="CaskaydiaCove NFP"/>
            </a:rPr>
            <a:t>Wir wollen nicht die Natur direkt zurück, sondern nur die Ruhe vom Alltag.</a:t>
          </a:r>
          <a:endParaRPr lang="en-US" dirty="0">
            <a:latin typeface="CaskaydiaCove NFP"/>
          </a:endParaRPr>
        </a:p>
      </dgm:t>
    </dgm:pt>
    <dgm:pt modelId="{403D34D2-3F85-461B-8236-39C4C979CB68}" type="parTrans" cxnId="{2D1264A2-D3F7-4249-BF2F-7DAEF902340C}">
      <dgm:prSet/>
      <dgm:spPr/>
      <dgm:t>
        <a:bodyPr/>
        <a:lstStyle/>
        <a:p>
          <a:endParaRPr lang="en-US"/>
        </a:p>
      </dgm:t>
    </dgm:pt>
    <dgm:pt modelId="{FE23759D-BA6A-4DC3-9879-F50073F312B1}" type="sibTrans" cxnId="{2D1264A2-D3F7-4249-BF2F-7DAEF902340C}">
      <dgm:prSet/>
      <dgm:spPr/>
      <dgm:t>
        <a:bodyPr/>
        <a:lstStyle/>
        <a:p>
          <a:endParaRPr lang="en-US"/>
        </a:p>
      </dgm:t>
    </dgm:pt>
    <dgm:pt modelId="{7B001B62-CB1C-4327-9DF2-81E6317EC53C}">
      <dgm:prSet/>
      <dgm:spPr/>
      <dgm:t>
        <a:bodyPr/>
        <a:lstStyle/>
        <a:p>
          <a:r>
            <a:rPr lang="de-DE">
              <a:latin typeface="CaskaydiaCove NFP"/>
            </a:rPr>
            <a:t>Die Natur ist unser Sklave der für uns hinhält.</a:t>
          </a:r>
          <a:endParaRPr lang="en-US" dirty="0">
            <a:latin typeface="CaskaydiaCove NFP"/>
          </a:endParaRPr>
        </a:p>
      </dgm:t>
    </dgm:pt>
    <dgm:pt modelId="{266ED411-EB89-46F5-AC27-784CAE7FABE1}" type="parTrans" cxnId="{271207B6-6EDA-4C50-8CC5-4734C8CA03CA}">
      <dgm:prSet/>
      <dgm:spPr/>
      <dgm:t>
        <a:bodyPr/>
        <a:lstStyle/>
        <a:p>
          <a:endParaRPr lang="en-US"/>
        </a:p>
      </dgm:t>
    </dgm:pt>
    <dgm:pt modelId="{6B07EDBF-62E0-4C04-97BD-1170F594B88C}" type="sibTrans" cxnId="{271207B6-6EDA-4C50-8CC5-4734C8CA03CA}">
      <dgm:prSet/>
      <dgm:spPr/>
      <dgm:t>
        <a:bodyPr/>
        <a:lstStyle/>
        <a:p>
          <a:endParaRPr lang="en-US"/>
        </a:p>
      </dgm:t>
    </dgm:pt>
    <dgm:pt modelId="{778DC02C-65BF-3B49-87A1-639B0E711D90}" type="pres">
      <dgm:prSet presAssocID="{2FD54333-AD1F-4DE9-9896-87BE565950B1}" presName="linear" presStyleCnt="0">
        <dgm:presLayoutVars>
          <dgm:animLvl val="lvl"/>
          <dgm:resizeHandles val="exact"/>
        </dgm:presLayoutVars>
      </dgm:prSet>
      <dgm:spPr/>
    </dgm:pt>
    <dgm:pt modelId="{5DCA6889-23C9-A447-857A-53FE9B1C81CE}" type="pres">
      <dgm:prSet presAssocID="{C01E2807-992B-4FD8-91CD-8A7CBF8E800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F44B2B-CC54-6B4C-93F2-D7477CED840A}" type="pres">
      <dgm:prSet presAssocID="{FE23759D-BA6A-4DC3-9879-F50073F312B1}" presName="spacer" presStyleCnt="0"/>
      <dgm:spPr/>
    </dgm:pt>
    <dgm:pt modelId="{B25C1D50-6738-7143-83E3-8C110B54793F}" type="pres">
      <dgm:prSet presAssocID="{7B001B62-CB1C-4327-9DF2-81E6317EC53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3AA3C64-B193-A44E-9868-C565E47A34C2}" type="presOf" srcId="{7B001B62-CB1C-4327-9DF2-81E6317EC53C}" destId="{B25C1D50-6738-7143-83E3-8C110B54793F}" srcOrd="0" destOrd="0" presId="urn:microsoft.com/office/officeart/2005/8/layout/vList2"/>
    <dgm:cxn modelId="{0F341E75-912D-B145-BB23-08D7CD5A0695}" type="presOf" srcId="{C01E2807-992B-4FD8-91CD-8A7CBF8E8007}" destId="{5DCA6889-23C9-A447-857A-53FE9B1C81CE}" srcOrd="0" destOrd="0" presId="urn:microsoft.com/office/officeart/2005/8/layout/vList2"/>
    <dgm:cxn modelId="{87011D81-2473-6946-808C-DA55CAF20DE7}" type="presOf" srcId="{2FD54333-AD1F-4DE9-9896-87BE565950B1}" destId="{778DC02C-65BF-3B49-87A1-639B0E711D90}" srcOrd="0" destOrd="0" presId="urn:microsoft.com/office/officeart/2005/8/layout/vList2"/>
    <dgm:cxn modelId="{2D1264A2-D3F7-4249-BF2F-7DAEF902340C}" srcId="{2FD54333-AD1F-4DE9-9896-87BE565950B1}" destId="{C01E2807-992B-4FD8-91CD-8A7CBF8E8007}" srcOrd="0" destOrd="0" parTransId="{403D34D2-3F85-461B-8236-39C4C979CB68}" sibTransId="{FE23759D-BA6A-4DC3-9879-F50073F312B1}"/>
    <dgm:cxn modelId="{271207B6-6EDA-4C50-8CC5-4734C8CA03CA}" srcId="{2FD54333-AD1F-4DE9-9896-87BE565950B1}" destId="{7B001B62-CB1C-4327-9DF2-81E6317EC53C}" srcOrd="1" destOrd="0" parTransId="{266ED411-EB89-46F5-AC27-784CAE7FABE1}" sibTransId="{6B07EDBF-62E0-4C04-97BD-1170F594B88C}"/>
    <dgm:cxn modelId="{3A66F15A-AB09-CF4A-84FA-4AAF0E404695}" type="presParOf" srcId="{778DC02C-65BF-3B49-87A1-639B0E711D90}" destId="{5DCA6889-23C9-A447-857A-53FE9B1C81CE}" srcOrd="0" destOrd="0" presId="urn:microsoft.com/office/officeart/2005/8/layout/vList2"/>
    <dgm:cxn modelId="{4A9FDF83-DBD0-464C-8104-AA15657163D4}" type="presParOf" srcId="{778DC02C-65BF-3B49-87A1-639B0E711D90}" destId="{EFF44B2B-CC54-6B4C-93F2-D7477CED840A}" srcOrd="1" destOrd="0" presId="urn:microsoft.com/office/officeart/2005/8/layout/vList2"/>
    <dgm:cxn modelId="{F369F70B-6140-1A4C-9751-3ABCFD100219}" type="presParOf" srcId="{778DC02C-65BF-3B49-87A1-639B0E711D90}" destId="{B25C1D50-6738-7143-83E3-8C110B54793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412D70-D699-834E-B8DC-AAD9C181E2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A0271BD-6DAB-7F44-ACB3-19DE349A4101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Inwiefern hat sich das Verhältnis des Menschen zur Natur im Laufe der Geschichte gewandelt?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FFC6DAD9-45CE-C944-9D01-D2BB0C226FA5}" type="parTrans" cxnId="{C5D8650C-9923-1344-AD5B-409F1A1534AE}">
      <dgm:prSet/>
      <dgm:spPr/>
      <dgm:t>
        <a:bodyPr/>
        <a:lstStyle/>
        <a:p>
          <a:endParaRPr lang="en-GB"/>
        </a:p>
      </dgm:t>
    </dgm:pt>
    <dgm:pt modelId="{897E9ABA-D730-6E4C-A712-525E3FF01808}" type="sibTrans" cxnId="{C5D8650C-9923-1344-AD5B-409F1A1534AE}">
      <dgm:prSet/>
      <dgm:spPr/>
      <dgm:t>
        <a:bodyPr/>
        <a:lstStyle/>
        <a:p>
          <a:endParaRPr lang="en-GB"/>
        </a:p>
      </dgm:t>
    </dgm:pt>
    <dgm:pt modelId="{EB3CB4C0-DE72-A247-895F-9196C659FD09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Welche Widersprüche ergeben sich aus der gleichzeitigen Sehnsucht nach Natürlichkeit und dem Streben nach technischem Fortschritt beziehungsweise Komfort?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47936876-B1B5-7641-AC12-C86208FF78F9}" type="parTrans" cxnId="{628BFDC2-6A82-EA48-923F-4C7D8905F74C}">
      <dgm:prSet/>
      <dgm:spPr/>
      <dgm:t>
        <a:bodyPr/>
        <a:lstStyle/>
        <a:p>
          <a:endParaRPr lang="en-GB"/>
        </a:p>
      </dgm:t>
    </dgm:pt>
    <dgm:pt modelId="{21826903-4BA1-374B-9B6F-88514AE76827}" type="sibTrans" cxnId="{628BFDC2-6A82-EA48-923F-4C7D8905F74C}">
      <dgm:prSet/>
      <dgm:spPr/>
      <dgm:t>
        <a:bodyPr/>
        <a:lstStyle/>
        <a:p>
          <a:endParaRPr lang="en-GB"/>
        </a:p>
      </dgm:t>
    </dgm:pt>
    <dgm:pt modelId="{2990F2CA-AC63-6143-B983-9E6C99CD40C4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Kann der Einzelne einen Einfluss auf den Klimawandel beeinflussen ?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F9DB20EF-F94A-5D41-B2CB-2CE6E5EF35C2}" type="parTrans" cxnId="{95C687E9-40FE-2549-B6F9-50FB3D9ED21C}">
      <dgm:prSet/>
      <dgm:spPr/>
      <dgm:t>
        <a:bodyPr/>
        <a:lstStyle/>
        <a:p>
          <a:endParaRPr lang="en-GB"/>
        </a:p>
      </dgm:t>
    </dgm:pt>
    <dgm:pt modelId="{B5B6DAED-3D05-5248-BCB3-E19CB786D885}" type="sibTrans" cxnId="{95C687E9-40FE-2549-B6F9-50FB3D9ED21C}">
      <dgm:prSet/>
      <dgm:spPr/>
      <dgm:t>
        <a:bodyPr/>
        <a:lstStyle/>
        <a:p>
          <a:endParaRPr lang="en-GB"/>
        </a:p>
      </dgm:t>
    </dgm:pt>
    <dgm:pt modelId="{C6D30212-01DE-5747-8921-6E92552E9F62}" type="pres">
      <dgm:prSet presAssocID="{80412D70-D699-834E-B8DC-AAD9C181E2B8}" presName="linear" presStyleCnt="0">
        <dgm:presLayoutVars>
          <dgm:animLvl val="lvl"/>
          <dgm:resizeHandles val="exact"/>
        </dgm:presLayoutVars>
      </dgm:prSet>
      <dgm:spPr/>
    </dgm:pt>
    <dgm:pt modelId="{4EF9B850-8434-3344-993C-AF1A13A39047}" type="pres">
      <dgm:prSet presAssocID="{AA0271BD-6DAB-7F44-ACB3-19DE349A410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97968F-2165-F243-8A51-C863982FA528}" type="pres">
      <dgm:prSet presAssocID="{897E9ABA-D730-6E4C-A712-525E3FF01808}" presName="spacer" presStyleCnt="0"/>
      <dgm:spPr/>
    </dgm:pt>
    <dgm:pt modelId="{A118AF2E-1BB8-D04D-B259-DC513C84263F}" type="pres">
      <dgm:prSet presAssocID="{EB3CB4C0-DE72-A247-895F-9196C659FD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72D8C-2B36-1047-B853-E912F7E4D84D}" type="pres">
      <dgm:prSet presAssocID="{21826903-4BA1-374B-9B6F-88514AE76827}" presName="spacer" presStyleCnt="0"/>
      <dgm:spPr/>
    </dgm:pt>
    <dgm:pt modelId="{3D1C6D8D-87DD-5540-9663-B44BA45EE0A4}" type="pres">
      <dgm:prSet presAssocID="{2990F2CA-AC63-6143-B983-9E6C99CD40C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DEF0109-E9A8-F04A-85CD-E1FF6B30DE94}" type="presOf" srcId="{AA0271BD-6DAB-7F44-ACB3-19DE349A4101}" destId="{4EF9B850-8434-3344-993C-AF1A13A39047}" srcOrd="0" destOrd="0" presId="urn:microsoft.com/office/officeart/2005/8/layout/vList2"/>
    <dgm:cxn modelId="{C5D8650C-9923-1344-AD5B-409F1A1534AE}" srcId="{80412D70-D699-834E-B8DC-AAD9C181E2B8}" destId="{AA0271BD-6DAB-7F44-ACB3-19DE349A4101}" srcOrd="0" destOrd="0" parTransId="{FFC6DAD9-45CE-C944-9D01-D2BB0C226FA5}" sibTransId="{897E9ABA-D730-6E4C-A712-525E3FF01808}"/>
    <dgm:cxn modelId="{E24E3E17-EEB3-C34A-97E3-2A1639222C58}" type="presOf" srcId="{2990F2CA-AC63-6143-B983-9E6C99CD40C4}" destId="{3D1C6D8D-87DD-5540-9663-B44BA45EE0A4}" srcOrd="0" destOrd="0" presId="urn:microsoft.com/office/officeart/2005/8/layout/vList2"/>
    <dgm:cxn modelId="{702E8C34-7920-9E41-B5FE-59D824164A21}" type="presOf" srcId="{EB3CB4C0-DE72-A247-895F-9196C659FD09}" destId="{A118AF2E-1BB8-D04D-B259-DC513C84263F}" srcOrd="0" destOrd="0" presId="urn:microsoft.com/office/officeart/2005/8/layout/vList2"/>
    <dgm:cxn modelId="{628BFDC2-6A82-EA48-923F-4C7D8905F74C}" srcId="{80412D70-D699-834E-B8DC-AAD9C181E2B8}" destId="{EB3CB4C0-DE72-A247-895F-9196C659FD09}" srcOrd="1" destOrd="0" parTransId="{47936876-B1B5-7641-AC12-C86208FF78F9}" sibTransId="{21826903-4BA1-374B-9B6F-88514AE76827}"/>
    <dgm:cxn modelId="{EB0C4FD6-ECAD-724B-99E9-A73C4F8ADCE2}" type="presOf" srcId="{80412D70-D699-834E-B8DC-AAD9C181E2B8}" destId="{C6D30212-01DE-5747-8921-6E92552E9F62}" srcOrd="0" destOrd="0" presId="urn:microsoft.com/office/officeart/2005/8/layout/vList2"/>
    <dgm:cxn modelId="{95C687E9-40FE-2549-B6F9-50FB3D9ED21C}" srcId="{80412D70-D699-834E-B8DC-AAD9C181E2B8}" destId="{2990F2CA-AC63-6143-B983-9E6C99CD40C4}" srcOrd="2" destOrd="0" parTransId="{F9DB20EF-F94A-5D41-B2CB-2CE6E5EF35C2}" sibTransId="{B5B6DAED-3D05-5248-BCB3-E19CB786D885}"/>
    <dgm:cxn modelId="{F2E68E83-0B6B-8142-B8BC-D312F410FB9E}" type="presParOf" srcId="{C6D30212-01DE-5747-8921-6E92552E9F62}" destId="{4EF9B850-8434-3344-993C-AF1A13A39047}" srcOrd="0" destOrd="0" presId="urn:microsoft.com/office/officeart/2005/8/layout/vList2"/>
    <dgm:cxn modelId="{43E1D1AF-5979-8142-B7A2-BC3035D7326E}" type="presParOf" srcId="{C6D30212-01DE-5747-8921-6E92552E9F62}" destId="{4D97968F-2165-F243-8A51-C863982FA528}" srcOrd="1" destOrd="0" presId="urn:microsoft.com/office/officeart/2005/8/layout/vList2"/>
    <dgm:cxn modelId="{CB72A506-616C-B248-AD21-A07249E8E88C}" type="presParOf" srcId="{C6D30212-01DE-5747-8921-6E92552E9F62}" destId="{A118AF2E-1BB8-D04D-B259-DC513C84263F}" srcOrd="2" destOrd="0" presId="urn:microsoft.com/office/officeart/2005/8/layout/vList2"/>
    <dgm:cxn modelId="{38C3F309-D5F4-2743-A628-09CCC1D2B62E}" type="presParOf" srcId="{C6D30212-01DE-5747-8921-6E92552E9F62}" destId="{E3F72D8C-2B36-1047-B853-E912F7E4D84D}" srcOrd="3" destOrd="0" presId="urn:microsoft.com/office/officeart/2005/8/layout/vList2"/>
    <dgm:cxn modelId="{4C1326D3-1CE6-C14C-8354-B65F6962A708}" type="presParOf" srcId="{C6D30212-01DE-5747-8921-6E92552E9F62}" destId="{3D1C6D8D-87DD-5540-9663-B44BA45EE0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FEAEBC-DC0A-2747-8D9C-75551842BA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A127A297-0422-F348-B34B-67B6A71D3257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Aus Gottheit wurde Ressource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E80980B4-1E5A-384E-B875-13F4BD2CAE18}" type="parTrans" cxnId="{70B1F7CB-333B-774D-9D9C-1FFBA152D26D}">
      <dgm:prSet/>
      <dgm:spPr/>
      <dgm:t>
        <a:bodyPr/>
        <a:lstStyle/>
        <a:p>
          <a:endParaRPr lang="en-GB"/>
        </a:p>
      </dgm:t>
    </dgm:pt>
    <dgm:pt modelId="{2304D2D9-B5CB-AE49-B250-A929CCCE48CA}" type="sibTrans" cxnId="{70B1F7CB-333B-774D-9D9C-1FFBA152D26D}">
      <dgm:prSet/>
      <dgm:spPr/>
      <dgm:t>
        <a:bodyPr/>
        <a:lstStyle/>
        <a:p>
          <a:endParaRPr lang="en-GB"/>
        </a:p>
      </dgm:t>
    </dgm:pt>
    <dgm:pt modelId="{51CAB8AB-9CC5-FE47-ABF6-FBAFCCB9517E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Kontrolle durch Technologie zur effizienteren Nutzung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52375EA3-F0C9-C34E-87DB-7F0E5A3809FD}" type="parTrans" cxnId="{0123068D-9925-FF4D-8232-4F2C35305C23}">
      <dgm:prSet/>
      <dgm:spPr/>
      <dgm:t>
        <a:bodyPr/>
        <a:lstStyle/>
        <a:p>
          <a:endParaRPr lang="en-GB"/>
        </a:p>
      </dgm:t>
    </dgm:pt>
    <dgm:pt modelId="{5B2A1BDB-5F21-674D-A695-1CABF3E8D6B2}" type="sibTrans" cxnId="{0123068D-9925-FF4D-8232-4F2C35305C23}">
      <dgm:prSet/>
      <dgm:spPr/>
      <dgm:t>
        <a:bodyPr/>
        <a:lstStyle/>
        <a:p>
          <a:endParaRPr lang="en-GB"/>
        </a:p>
      </dgm:t>
    </dgm:pt>
    <dgm:pt modelId="{93BA73CB-5A12-CD43-9113-965D4EE3D613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Wachsendes Umweltbewusstsein für zu stärkerem Umweltschutz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A18ABBE2-8BE3-E043-8E67-E87445C3FD8F}" type="parTrans" cxnId="{5EC392B1-DD95-8147-810D-0920BADF8775}">
      <dgm:prSet/>
      <dgm:spPr/>
      <dgm:t>
        <a:bodyPr/>
        <a:lstStyle/>
        <a:p>
          <a:endParaRPr lang="en-GB"/>
        </a:p>
      </dgm:t>
    </dgm:pt>
    <dgm:pt modelId="{7CAA59D3-43A6-A64F-82FB-20205438048E}" type="sibTrans" cxnId="{5EC392B1-DD95-8147-810D-0920BADF8775}">
      <dgm:prSet/>
      <dgm:spPr/>
      <dgm:t>
        <a:bodyPr/>
        <a:lstStyle/>
        <a:p>
          <a:endParaRPr lang="en-GB"/>
        </a:p>
      </dgm:t>
    </dgm:pt>
    <dgm:pt modelId="{6D821194-6543-4942-A241-0B3012D8ED19}" type="pres">
      <dgm:prSet presAssocID="{5DFEAEBC-DC0A-2747-8D9C-75551842BA5D}" presName="linear" presStyleCnt="0">
        <dgm:presLayoutVars>
          <dgm:animLvl val="lvl"/>
          <dgm:resizeHandles val="exact"/>
        </dgm:presLayoutVars>
      </dgm:prSet>
      <dgm:spPr/>
    </dgm:pt>
    <dgm:pt modelId="{021CBE79-5E22-5045-87D8-753326AEE5FD}" type="pres">
      <dgm:prSet presAssocID="{A127A297-0422-F348-B34B-67B6A71D32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A7FFD8-2A0D-6A4F-881F-34C7B86DA865}" type="pres">
      <dgm:prSet presAssocID="{2304D2D9-B5CB-AE49-B250-A929CCCE48CA}" presName="spacer" presStyleCnt="0"/>
      <dgm:spPr/>
    </dgm:pt>
    <dgm:pt modelId="{0D608D82-3E65-C941-BBB5-33368F73F539}" type="pres">
      <dgm:prSet presAssocID="{51CAB8AB-9CC5-FE47-ABF6-FBAFCCB951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37BB9F-E019-CF4C-8425-7D62DDD61621}" type="pres">
      <dgm:prSet presAssocID="{5B2A1BDB-5F21-674D-A695-1CABF3E8D6B2}" presName="spacer" presStyleCnt="0"/>
      <dgm:spPr/>
    </dgm:pt>
    <dgm:pt modelId="{C2BBF070-067C-1E43-809E-499FCC8B9737}" type="pres">
      <dgm:prSet presAssocID="{93BA73CB-5A12-CD43-9113-965D4EE3D6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ACDF54E-1669-2C47-9893-E4CF0C3F8F0C}" type="presOf" srcId="{A127A297-0422-F348-B34B-67B6A71D3257}" destId="{021CBE79-5E22-5045-87D8-753326AEE5FD}" srcOrd="0" destOrd="0" presId="urn:microsoft.com/office/officeart/2005/8/layout/vList2"/>
    <dgm:cxn modelId="{0123068D-9925-FF4D-8232-4F2C35305C23}" srcId="{5DFEAEBC-DC0A-2747-8D9C-75551842BA5D}" destId="{51CAB8AB-9CC5-FE47-ABF6-FBAFCCB9517E}" srcOrd="1" destOrd="0" parTransId="{52375EA3-F0C9-C34E-87DB-7F0E5A3809FD}" sibTransId="{5B2A1BDB-5F21-674D-A695-1CABF3E8D6B2}"/>
    <dgm:cxn modelId="{0DAA499F-B1EA-5C47-AE1F-448CDEA8BC87}" type="presOf" srcId="{51CAB8AB-9CC5-FE47-ABF6-FBAFCCB9517E}" destId="{0D608D82-3E65-C941-BBB5-33368F73F539}" srcOrd="0" destOrd="0" presId="urn:microsoft.com/office/officeart/2005/8/layout/vList2"/>
    <dgm:cxn modelId="{A3D20DA7-AAD2-5747-A4A7-46F4C003EECA}" type="presOf" srcId="{5DFEAEBC-DC0A-2747-8D9C-75551842BA5D}" destId="{6D821194-6543-4942-A241-0B3012D8ED19}" srcOrd="0" destOrd="0" presId="urn:microsoft.com/office/officeart/2005/8/layout/vList2"/>
    <dgm:cxn modelId="{5EC392B1-DD95-8147-810D-0920BADF8775}" srcId="{5DFEAEBC-DC0A-2747-8D9C-75551842BA5D}" destId="{93BA73CB-5A12-CD43-9113-965D4EE3D613}" srcOrd="2" destOrd="0" parTransId="{A18ABBE2-8BE3-E043-8E67-E87445C3FD8F}" sibTransId="{7CAA59D3-43A6-A64F-82FB-20205438048E}"/>
    <dgm:cxn modelId="{1D18F7BE-B1CF-C546-99C5-8979D1DD0947}" type="presOf" srcId="{93BA73CB-5A12-CD43-9113-965D4EE3D613}" destId="{C2BBF070-067C-1E43-809E-499FCC8B9737}" srcOrd="0" destOrd="0" presId="urn:microsoft.com/office/officeart/2005/8/layout/vList2"/>
    <dgm:cxn modelId="{70B1F7CB-333B-774D-9D9C-1FFBA152D26D}" srcId="{5DFEAEBC-DC0A-2747-8D9C-75551842BA5D}" destId="{A127A297-0422-F348-B34B-67B6A71D3257}" srcOrd="0" destOrd="0" parTransId="{E80980B4-1E5A-384E-B875-13F4BD2CAE18}" sibTransId="{2304D2D9-B5CB-AE49-B250-A929CCCE48CA}"/>
    <dgm:cxn modelId="{40980894-DCDD-8F4F-9795-782450CC6DA7}" type="presParOf" srcId="{6D821194-6543-4942-A241-0B3012D8ED19}" destId="{021CBE79-5E22-5045-87D8-753326AEE5FD}" srcOrd="0" destOrd="0" presId="urn:microsoft.com/office/officeart/2005/8/layout/vList2"/>
    <dgm:cxn modelId="{CC263FA7-4129-4F4B-8B22-D2BDA8C09EBD}" type="presParOf" srcId="{6D821194-6543-4942-A241-0B3012D8ED19}" destId="{EFA7FFD8-2A0D-6A4F-881F-34C7B86DA865}" srcOrd="1" destOrd="0" presId="urn:microsoft.com/office/officeart/2005/8/layout/vList2"/>
    <dgm:cxn modelId="{56C0BDDB-A4DD-7541-BA71-79DDE4756E22}" type="presParOf" srcId="{6D821194-6543-4942-A241-0B3012D8ED19}" destId="{0D608D82-3E65-C941-BBB5-33368F73F539}" srcOrd="2" destOrd="0" presId="urn:microsoft.com/office/officeart/2005/8/layout/vList2"/>
    <dgm:cxn modelId="{68C7A062-8950-124C-96C8-DB0083A9203C}" type="presParOf" srcId="{6D821194-6543-4942-A241-0B3012D8ED19}" destId="{9337BB9F-E019-CF4C-8425-7D62DDD61621}" srcOrd="3" destOrd="0" presId="urn:microsoft.com/office/officeart/2005/8/layout/vList2"/>
    <dgm:cxn modelId="{195FAB05-9C8B-8B47-AF37-D3DAB062DECC}" type="presParOf" srcId="{6D821194-6543-4942-A241-0B3012D8ED19}" destId="{C2BBF070-067C-1E43-809E-499FCC8B97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9E5ACD-E22E-AF4D-8B4F-39168867427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BB9263EF-E690-6245-A5B9-65768BFCB970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Gleichgültigkeit gegenüber Umweltproblemen durch Urbanisierung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B18DC8E7-A40B-AC46-BCC0-2B200F646E40}" type="parTrans" cxnId="{6DDA74E5-4E2F-234D-8B72-9D01A0D273ED}">
      <dgm:prSet/>
      <dgm:spPr/>
      <dgm:t>
        <a:bodyPr/>
        <a:lstStyle/>
        <a:p>
          <a:endParaRPr lang="en-GB"/>
        </a:p>
      </dgm:t>
    </dgm:pt>
    <dgm:pt modelId="{9FAB3CE9-5F0C-A44D-A126-AA60E30D2958}" type="sibTrans" cxnId="{6DDA74E5-4E2F-234D-8B72-9D01A0D273ED}">
      <dgm:prSet/>
      <dgm:spPr/>
      <dgm:t>
        <a:bodyPr/>
        <a:lstStyle/>
        <a:p>
          <a:endParaRPr lang="en-GB"/>
        </a:p>
      </dgm:t>
    </dgm:pt>
    <dgm:pt modelId="{22F1B66D-9691-6F41-B16E-6DD87752712D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Technologischer Fortschritt führte zu intensiver Ausbeutung von natürlichen Ressourcen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80C70FEA-C034-EE4C-AA4F-092DE9B1DDE0}" type="parTrans" cxnId="{5AFA4947-DC78-484E-B14F-5D3F3F111B57}">
      <dgm:prSet/>
      <dgm:spPr/>
      <dgm:t>
        <a:bodyPr/>
        <a:lstStyle/>
        <a:p>
          <a:endParaRPr lang="en-GB"/>
        </a:p>
      </dgm:t>
    </dgm:pt>
    <dgm:pt modelId="{09EC81C1-1790-F943-BD56-0D80A745AC86}" type="sibTrans" cxnId="{5AFA4947-DC78-484E-B14F-5D3F3F111B57}">
      <dgm:prSet/>
      <dgm:spPr/>
      <dgm:t>
        <a:bodyPr/>
        <a:lstStyle/>
        <a:p>
          <a:endParaRPr lang="en-GB"/>
        </a:p>
      </dgm:t>
    </dgm:pt>
    <dgm:pt modelId="{CD82FBE6-C1A5-AF41-A518-1F7A6B31E43C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 wird als Mittel zur Befriedigung Menschlicher  Bedürfnisse gesehen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D5C962FD-A1B8-D54B-812F-A610B2B6D930}" type="parTrans" cxnId="{AA97E822-8C91-B546-9E04-C53D38CDA929}">
      <dgm:prSet/>
      <dgm:spPr/>
      <dgm:t>
        <a:bodyPr/>
        <a:lstStyle/>
        <a:p>
          <a:endParaRPr lang="en-GB"/>
        </a:p>
      </dgm:t>
    </dgm:pt>
    <dgm:pt modelId="{68E65077-A9AE-6144-A87A-9021BA57291B}" type="sibTrans" cxnId="{AA97E822-8C91-B546-9E04-C53D38CDA929}">
      <dgm:prSet/>
      <dgm:spPr/>
      <dgm:t>
        <a:bodyPr/>
        <a:lstStyle/>
        <a:p>
          <a:endParaRPr lang="en-GB"/>
        </a:p>
      </dgm:t>
    </dgm:pt>
    <dgm:pt modelId="{E0A9B5CB-23FE-F045-9AE3-CF00DEBF71AB}" type="pres">
      <dgm:prSet presAssocID="{109E5ACD-E22E-AF4D-8B4F-391688674274}" presName="linear" presStyleCnt="0">
        <dgm:presLayoutVars>
          <dgm:animLvl val="lvl"/>
          <dgm:resizeHandles val="exact"/>
        </dgm:presLayoutVars>
      </dgm:prSet>
      <dgm:spPr/>
    </dgm:pt>
    <dgm:pt modelId="{056F53E9-2777-6A41-9264-A74617A8AF59}" type="pres">
      <dgm:prSet presAssocID="{BB9263EF-E690-6245-A5B9-65768BFCB9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E20A55-F7D0-F145-BA3E-5A04BC3B96D5}" type="pres">
      <dgm:prSet presAssocID="{9FAB3CE9-5F0C-A44D-A126-AA60E30D2958}" presName="spacer" presStyleCnt="0"/>
      <dgm:spPr/>
    </dgm:pt>
    <dgm:pt modelId="{C821B1B5-779D-3F4E-ACCB-B7CA7065F1E4}" type="pres">
      <dgm:prSet presAssocID="{22F1B66D-9691-6F41-B16E-6DD8775271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F79C1C-AD27-4248-AA3C-F5F789BEE3B1}" type="pres">
      <dgm:prSet presAssocID="{09EC81C1-1790-F943-BD56-0D80A745AC86}" presName="spacer" presStyleCnt="0"/>
      <dgm:spPr/>
    </dgm:pt>
    <dgm:pt modelId="{AFAB79BF-DC36-FC49-9009-37EFFE5063A4}" type="pres">
      <dgm:prSet presAssocID="{CD82FBE6-C1A5-AF41-A518-1F7A6B31E43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97E822-8C91-B546-9E04-C53D38CDA929}" srcId="{109E5ACD-E22E-AF4D-8B4F-391688674274}" destId="{CD82FBE6-C1A5-AF41-A518-1F7A6B31E43C}" srcOrd="2" destOrd="0" parTransId="{D5C962FD-A1B8-D54B-812F-A610B2B6D930}" sibTransId="{68E65077-A9AE-6144-A87A-9021BA57291B}"/>
    <dgm:cxn modelId="{7518C423-BA69-F344-96E8-60358F9B3576}" type="presOf" srcId="{109E5ACD-E22E-AF4D-8B4F-391688674274}" destId="{E0A9B5CB-23FE-F045-9AE3-CF00DEBF71AB}" srcOrd="0" destOrd="0" presId="urn:microsoft.com/office/officeart/2005/8/layout/vList2"/>
    <dgm:cxn modelId="{24942243-2A61-7F4E-95A1-39713040AAD2}" type="presOf" srcId="{BB9263EF-E690-6245-A5B9-65768BFCB970}" destId="{056F53E9-2777-6A41-9264-A74617A8AF59}" srcOrd="0" destOrd="0" presId="urn:microsoft.com/office/officeart/2005/8/layout/vList2"/>
    <dgm:cxn modelId="{5AFA4947-DC78-484E-B14F-5D3F3F111B57}" srcId="{109E5ACD-E22E-AF4D-8B4F-391688674274}" destId="{22F1B66D-9691-6F41-B16E-6DD87752712D}" srcOrd="1" destOrd="0" parTransId="{80C70FEA-C034-EE4C-AA4F-092DE9B1DDE0}" sibTransId="{09EC81C1-1790-F943-BD56-0D80A745AC86}"/>
    <dgm:cxn modelId="{DF000F4E-AB5D-0344-B017-91EDA0052CB5}" type="presOf" srcId="{CD82FBE6-C1A5-AF41-A518-1F7A6B31E43C}" destId="{AFAB79BF-DC36-FC49-9009-37EFFE5063A4}" srcOrd="0" destOrd="0" presId="urn:microsoft.com/office/officeart/2005/8/layout/vList2"/>
    <dgm:cxn modelId="{938B0E95-1716-9E4F-8B52-3F5B44FD8593}" type="presOf" srcId="{22F1B66D-9691-6F41-B16E-6DD87752712D}" destId="{C821B1B5-779D-3F4E-ACCB-B7CA7065F1E4}" srcOrd="0" destOrd="0" presId="urn:microsoft.com/office/officeart/2005/8/layout/vList2"/>
    <dgm:cxn modelId="{6DDA74E5-4E2F-234D-8B72-9D01A0D273ED}" srcId="{109E5ACD-E22E-AF4D-8B4F-391688674274}" destId="{BB9263EF-E690-6245-A5B9-65768BFCB970}" srcOrd="0" destOrd="0" parTransId="{B18DC8E7-A40B-AC46-BCC0-2B200F646E40}" sibTransId="{9FAB3CE9-5F0C-A44D-A126-AA60E30D2958}"/>
    <dgm:cxn modelId="{0497C16B-BEE8-BD48-878A-A965532B4D27}" type="presParOf" srcId="{E0A9B5CB-23FE-F045-9AE3-CF00DEBF71AB}" destId="{056F53E9-2777-6A41-9264-A74617A8AF59}" srcOrd="0" destOrd="0" presId="urn:microsoft.com/office/officeart/2005/8/layout/vList2"/>
    <dgm:cxn modelId="{6F800EB3-96CF-BA4F-8857-E33A5C247049}" type="presParOf" srcId="{E0A9B5CB-23FE-F045-9AE3-CF00DEBF71AB}" destId="{48E20A55-F7D0-F145-BA3E-5A04BC3B96D5}" srcOrd="1" destOrd="0" presId="urn:microsoft.com/office/officeart/2005/8/layout/vList2"/>
    <dgm:cxn modelId="{AD650179-A285-4B41-B044-2BE30F6AF401}" type="presParOf" srcId="{E0A9B5CB-23FE-F045-9AE3-CF00DEBF71AB}" destId="{C821B1B5-779D-3F4E-ACCB-B7CA7065F1E4}" srcOrd="2" destOrd="0" presId="urn:microsoft.com/office/officeart/2005/8/layout/vList2"/>
    <dgm:cxn modelId="{EB1633AA-4B9E-044C-8800-12B13A2451FF}" type="presParOf" srcId="{E0A9B5CB-23FE-F045-9AE3-CF00DEBF71AB}" destId="{04F79C1C-AD27-4248-AA3C-F5F789BEE3B1}" srcOrd="3" destOrd="0" presId="urn:microsoft.com/office/officeart/2005/8/layout/vList2"/>
    <dgm:cxn modelId="{2F6C0C1B-9D25-4B4F-AE29-D59C06B2F9EB}" type="presParOf" srcId="{E0A9B5CB-23FE-F045-9AE3-CF00DEBF71AB}" destId="{AFAB79BF-DC36-FC49-9009-37EFFE5063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B78D48-3627-BD41-A70C-14F4448441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C2478369-DC30-D44B-8A75-82EEF7404FF6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Technischer Fortschritt und Komfort verbessern die Lebensqualität und Bequemlichkeit.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B730575D-928A-6040-9407-5F2F419A748C}" type="parTrans" cxnId="{82A9D475-6211-C645-B3C7-972ADDCBDC46}">
      <dgm:prSet/>
      <dgm:spPr/>
      <dgm:t>
        <a:bodyPr/>
        <a:lstStyle/>
        <a:p>
          <a:endParaRPr lang="en-GB"/>
        </a:p>
      </dgm:t>
    </dgm:pt>
    <dgm:pt modelId="{B16CC05A-BF42-4140-A0CF-D69B16F6EAC7}" type="sibTrans" cxnId="{82A9D475-6211-C645-B3C7-972ADDCBDC46}">
      <dgm:prSet/>
      <dgm:spPr/>
      <dgm:t>
        <a:bodyPr/>
        <a:lstStyle/>
        <a:p>
          <a:endParaRPr lang="en-GB"/>
        </a:p>
      </dgm:t>
    </dgm:pt>
    <dgm:pt modelId="{36D5DE1A-5360-3E44-A279-EE86BCAE8992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Der Einsatz moderner Technologien kann dazu beitragen, natürliche Ressourcen zu schonen und Umweltbelastungen zu reduzieren.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FE709B6A-EAA8-0E4E-952B-CBC803003A02}" type="parTrans" cxnId="{464FDA98-8CE4-CE48-80B2-BDF862C0C85E}">
      <dgm:prSet/>
      <dgm:spPr/>
      <dgm:t>
        <a:bodyPr/>
        <a:lstStyle/>
        <a:p>
          <a:endParaRPr lang="en-GB"/>
        </a:p>
      </dgm:t>
    </dgm:pt>
    <dgm:pt modelId="{CDB6E589-D800-7A4D-9D2D-2E9045A17F08}" type="sibTrans" cxnId="{464FDA98-8CE4-CE48-80B2-BDF862C0C85E}">
      <dgm:prSet/>
      <dgm:spPr/>
      <dgm:t>
        <a:bodyPr/>
        <a:lstStyle/>
        <a:p>
          <a:endParaRPr lang="en-GB"/>
        </a:p>
      </dgm:t>
    </dgm:pt>
    <dgm:pt modelId="{15737EEA-192B-4D44-A4B6-43360919D302}" type="pres">
      <dgm:prSet presAssocID="{EDB78D48-3627-BD41-A70C-14F44484419E}" presName="linear" presStyleCnt="0">
        <dgm:presLayoutVars>
          <dgm:animLvl val="lvl"/>
          <dgm:resizeHandles val="exact"/>
        </dgm:presLayoutVars>
      </dgm:prSet>
      <dgm:spPr/>
    </dgm:pt>
    <dgm:pt modelId="{5FBEFFF8-33D5-5D48-A792-ACEDF289946E}" type="pres">
      <dgm:prSet presAssocID="{C2478369-DC30-D44B-8A75-82EEF7404F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9B0F81-38AE-0F4A-8443-BA67EBF0BB0F}" type="pres">
      <dgm:prSet presAssocID="{B16CC05A-BF42-4140-A0CF-D69B16F6EAC7}" presName="spacer" presStyleCnt="0"/>
      <dgm:spPr/>
    </dgm:pt>
    <dgm:pt modelId="{A55E5A0B-9FE6-1047-BD0C-FAF7187AAC1D}" type="pres">
      <dgm:prSet presAssocID="{36D5DE1A-5360-3E44-A279-EE86BCAE89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B331B00-EB3E-744A-B7D2-24F86F7D2E9F}" type="presOf" srcId="{C2478369-DC30-D44B-8A75-82EEF7404FF6}" destId="{5FBEFFF8-33D5-5D48-A792-ACEDF289946E}" srcOrd="0" destOrd="0" presId="urn:microsoft.com/office/officeart/2005/8/layout/vList2"/>
    <dgm:cxn modelId="{7890E21D-6617-D94A-B78E-F9FE663A63C6}" type="presOf" srcId="{36D5DE1A-5360-3E44-A279-EE86BCAE8992}" destId="{A55E5A0B-9FE6-1047-BD0C-FAF7187AAC1D}" srcOrd="0" destOrd="0" presId="urn:microsoft.com/office/officeart/2005/8/layout/vList2"/>
    <dgm:cxn modelId="{82A9D475-6211-C645-B3C7-972ADDCBDC46}" srcId="{EDB78D48-3627-BD41-A70C-14F44484419E}" destId="{C2478369-DC30-D44B-8A75-82EEF7404FF6}" srcOrd="0" destOrd="0" parTransId="{B730575D-928A-6040-9407-5F2F419A748C}" sibTransId="{B16CC05A-BF42-4140-A0CF-D69B16F6EAC7}"/>
    <dgm:cxn modelId="{464FDA98-8CE4-CE48-80B2-BDF862C0C85E}" srcId="{EDB78D48-3627-BD41-A70C-14F44484419E}" destId="{36D5DE1A-5360-3E44-A279-EE86BCAE8992}" srcOrd="1" destOrd="0" parTransId="{FE709B6A-EAA8-0E4E-952B-CBC803003A02}" sibTransId="{CDB6E589-D800-7A4D-9D2D-2E9045A17F08}"/>
    <dgm:cxn modelId="{FE60CAD6-BB75-9A41-B189-71EE72225F81}" type="presOf" srcId="{EDB78D48-3627-BD41-A70C-14F44484419E}" destId="{15737EEA-192B-4D44-A4B6-43360919D302}" srcOrd="0" destOrd="0" presId="urn:microsoft.com/office/officeart/2005/8/layout/vList2"/>
    <dgm:cxn modelId="{BA4B5A61-8564-5B43-B59C-0B99AFE118B5}" type="presParOf" srcId="{15737EEA-192B-4D44-A4B6-43360919D302}" destId="{5FBEFFF8-33D5-5D48-A792-ACEDF289946E}" srcOrd="0" destOrd="0" presId="urn:microsoft.com/office/officeart/2005/8/layout/vList2"/>
    <dgm:cxn modelId="{102A2706-38A1-3B4C-83B0-64933B19E212}" type="presParOf" srcId="{15737EEA-192B-4D44-A4B6-43360919D302}" destId="{D49B0F81-38AE-0F4A-8443-BA67EBF0BB0F}" srcOrd="1" destOrd="0" presId="urn:microsoft.com/office/officeart/2005/8/layout/vList2"/>
    <dgm:cxn modelId="{C57E470E-810F-0F48-868D-571422F26A9E}" type="presParOf" srcId="{15737EEA-192B-4D44-A4B6-43360919D302}" destId="{A55E5A0B-9FE6-1047-BD0C-FAF7187AAC1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F9CA5A-DE14-6D4C-8518-55FDCE457F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1D50D6CC-A32B-564D-9818-3BDEC800769A}">
      <dgm:prSet/>
      <dgm:spPr/>
      <dgm:t>
        <a:bodyPr/>
        <a:lstStyle/>
        <a:p>
          <a:r>
            <a:rPr lang="de-DE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Die intensive Nutzung von Technologie und Komfort kann zu einer Entfremdung von der Natur führen.</a:t>
          </a:r>
          <a:endParaRPr lang="en-FR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925C71B8-41B1-CC4E-B63A-A7C5908368BB}" type="parTrans" cxnId="{ABFE7411-8D6B-4840-AB4B-18D106D17E23}">
      <dgm:prSet/>
      <dgm:spPr/>
      <dgm:t>
        <a:bodyPr/>
        <a:lstStyle/>
        <a:p>
          <a:endParaRPr lang="en-GB"/>
        </a:p>
      </dgm:t>
    </dgm:pt>
    <dgm:pt modelId="{A6F7A463-E0D3-334F-AAE9-0B1D55938329}" type="sibTrans" cxnId="{ABFE7411-8D6B-4840-AB4B-18D106D17E23}">
      <dgm:prSet/>
      <dgm:spPr/>
      <dgm:t>
        <a:bodyPr/>
        <a:lstStyle/>
        <a:p>
          <a:endParaRPr lang="en-GB"/>
        </a:p>
      </dgm:t>
    </dgm:pt>
    <dgm:pt modelId="{1084D6FF-8FC1-644E-9076-B51991CF5173}">
      <dgm:prSet/>
      <dgm:spPr/>
      <dgm:t>
        <a:bodyPr/>
        <a:lstStyle/>
        <a:p>
          <a:r>
            <a: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Technischer Fortschritt kann negative Auswirkungen auf die Umwelt haben, z.B. durch Ressourcenverbrauch und Umweltverschmutzung.</a:t>
          </a:r>
          <a:endParaRPr lang="en-FR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gm:t>
    </dgm:pt>
    <dgm:pt modelId="{B03227C1-A482-464B-A739-5AEF12623564}" type="parTrans" cxnId="{5CA613DB-1FD8-2D45-A61A-16A27C6808BB}">
      <dgm:prSet/>
      <dgm:spPr/>
      <dgm:t>
        <a:bodyPr/>
        <a:lstStyle/>
        <a:p>
          <a:endParaRPr lang="en-GB"/>
        </a:p>
      </dgm:t>
    </dgm:pt>
    <dgm:pt modelId="{D69EDF62-5D37-6D42-87AC-A7D80C37074A}" type="sibTrans" cxnId="{5CA613DB-1FD8-2D45-A61A-16A27C6808BB}">
      <dgm:prSet/>
      <dgm:spPr/>
      <dgm:t>
        <a:bodyPr/>
        <a:lstStyle/>
        <a:p>
          <a:endParaRPr lang="en-GB"/>
        </a:p>
      </dgm:t>
    </dgm:pt>
    <dgm:pt modelId="{5987BE15-1292-D245-A1C5-8DF42A1E5FD8}" type="pres">
      <dgm:prSet presAssocID="{00F9CA5A-DE14-6D4C-8518-55FDCE457F0A}" presName="linear" presStyleCnt="0">
        <dgm:presLayoutVars>
          <dgm:animLvl val="lvl"/>
          <dgm:resizeHandles val="exact"/>
        </dgm:presLayoutVars>
      </dgm:prSet>
      <dgm:spPr/>
    </dgm:pt>
    <dgm:pt modelId="{87A21D23-9FD2-3C45-A4AA-4A05A1ECDC04}" type="pres">
      <dgm:prSet presAssocID="{1D50D6CC-A32B-564D-9818-3BDEC800769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4B1C02-0016-B147-BACE-12E0B8D314EA}" type="pres">
      <dgm:prSet presAssocID="{A6F7A463-E0D3-334F-AAE9-0B1D55938329}" presName="spacer" presStyleCnt="0"/>
      <dgm:spPr/>
    </dgm:pt>
    <dgm:pt modelId="{71641BD9-DEF7-A641-AEB2-8830BCAECE6B}" type="pres">
      <dgm:prSet presAssocID="{1084D6FF-8FC1-644E-9076-B51991CF51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BFE7411-8D6B-4840-AB4B-18D106D17E23}" srcId="{00F9CA5A-DE14-6D4C-8518-55FDCE457F0A}" destId="{1D50D6CC-A32B-564D-9818-3BDEC800769A}" srcOrd="0" destOrd="0" parTransId="{925C71B8-41B1-CC4E-B63A-A7C5908368BB}" sibTransId="{A6F7A463-E0D3-334F-AAE9-0B1D55938329}"/>
    <dgm:cxn modelId="{0CDB8232-C0DA-9040-8040-8C9582B26340}" type="presOf" srcId="{00F9CA5A-DE14-6D4C-8518-55FDCE457F0A}" destId="{5987BE15-1292-D245-A1C5-8DF42A1E5FD8}" srcOrd="0" destOrd="0" presId="urn:microsoft.com/office/officeart/2005/8/layout/vList2"/>
    <dgm:cxn modelId="{EF77D78A-0C96-0A46-95ED-53204A6CE0DD}" type="presOf" srcId="{1084D6FF-8FC1-644E-9076-B51991CF5173}" destId="{71641BD9-DEF7-A641-AEB2-8830BCAECE6B}" srcOrd="0" destOrd="0" presId="urn:microsoft.com/office/officeart/2005/8/layout/vList2"/>
    <dgm:cxn modelId="{5CA613DB-1FD8-2D45-A61A-16A27C6808BB}" srcId="{00F9CA5A-DE14-6D4C-8518-55FDCE457F0A}" destId="{1084D6FF-8FC1-644E-9076-B51991CF5173}" srcOrd="1" destOrd="0" parTransId="{B03227C1-A482-464B-A739-5AEF12623564}" sibTransId="{D69EDF62-5D37-6D42-87AC-A7D80C37074A}"/>
    <dgm:cxn modelId="{1D5CBEF7-4A38-F149-A02A-9C7E970C4B32}" type="presOf" srcId="{1D50D6CC-A32B-564D-9818-3BDEC800769A}" destId="{87A21D23-9FD2-3C45-A4AA-4A05A1ECDC04}" srcOrd="0" destOrd="0" presId="urn:microsoft.com/office/officeart/2005/8/layout/vList2"/>
    <dgm:cxn modelId="{AB6EE5A2-3CAC-E244-A941-505FBE4B0726}" type="presParOf" srcId="{5987BE15-1292-D245-A1C5-8DF42A1E5FD8}" destId="{87A21D23-9FD2-3C45-A4AA-4A05A1ECDC04}" srcOrd="0" destOrd="0" presId="urn:microsoft.com/office/officeart/2005/8/layout/vList2"/>
    <dgm:cxn modelId="{DC27F5EA-91FC-0C41-B7DB-5713C4AD0E70}" type="presParOf" srcId="{5987BE15-1292-D245-A1C5-8DF42A1E5FD8}" destId="{444B1C02-0016-B147-BACE-12E0B8D314EA}" srcOrd="1" destOrd="0" presId="urn:microsoft.com/office/officeart/2005/8/layout/vList2"/>
    <dgm:cxn modelId="{4C22AE54-F24B-DE4A-B3B2-6C231CEC0AC0}" type="presParOf" srcId="{5987BE15-1292-D245-A1C5-8DF42A1E5FD8}" destId="{71641BD9-DEF7-A641-AEB2-8830BCAECE6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2640D-CF2F-4744-AFAF-07C4CD60CD0C}">
      <dsp:nvSpPr>
        <dsp:cNvPr id="0" name=""/>
        <dsp:cNvSpPr/>
      </dsp:nvSpPr>
      <dsp:spPr>
        <a:xfrm>
          <a:off x="0" y="419275"/>
          <a:ext cx="4491820" cy="617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Lukas: </a:t>
          </a:r>
          <a:r>
            <a:rPr lang="de-DE" sz="1600" i="1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Tiere, Pflanzen und allgemein halt die Umwelt.</a:t>
          </a:r>
          <a:endParaRPr lang="en-US" sz="16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30157" y="449432"/>
        <a:ext cx="4431506" cy="557446"/>
      </dsp:txXfrm>
    </dsp:sp>
    <dsp:sp modelId="{1A579B6D-4716-0249-9207-05647DE563FD}">
      <dsp:nvSpPr>
        <dsp:cNvPr id="0" name=""/>
        <dsp:cNvSpPr/>
      </dsp:nvSpPr>
      <dsp:spPr>
        <a:xfrm>
          <a:off x="0" y="1083115"/>
          <a:ext cx="4491820" cy="617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Karim: </a:t>
          </a:r>
          <a:r>
            <a:rPr lang="de-DE" sz="1600" i="1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Für mich ist alles Natur, wo der Asphalt der Straße aufhört.</a:t>
          </a:r>
          <a:endParaRPr lang="en-US" sz="16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30157" y="1113272"/>
        <a:ext cx="4431506" cy="557446"/>
      </dsp:txXfrm>
    </dsp:sp>
    <dsp:sp modelId="{93BF67AE-6DC0-F642-B031-8F2F08BB604A}">
      <dsp:nvSpPr>
        <dsp:cNvPr id="0" name=""/>
        <dsp:cNvSpPr/>
      </dsp:nvSpPr>
      <dsp:spPr>
        <a:xfrm>
          <a:off x="0" y="1746956"/>
          <a:ext cx="4491820" cy="617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Fabian: alles nicht menschengemachtes</a:t>
          </a:r>
          <a:endParaRPr lang="en-US" sz="16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30157" y="1777113"/>
        <a:ext cx="4431506" cy="557446"/>
      </dsp:txXfrm>
    </dsp:sp>
    <dsp:sp modelId="{6080D1F4-79EF-7341-8BCE-F2563FEF1F06}">
      <dsp:nvSpPr>
        <dsp:cNvPr id="0" name=""/>
        <dsp:cNvSpPr/>
      </dsp:nvSpPr>
      <dsp:spPr>
        <a:xfrm>
          <a:off x="0" y="2410796"/>
          <a:ext cx="4491820" cy="6177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Kevin: ist grün</a:t>
          </a:r>
          <a:endParaRPr lang="en-US" sz="16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30157" y="2440953"/>
        <a:ext cx="4431506" cy="5574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FF374-E990-E748-98D3-FB61BB09699A}">
      <dsp:nvSpPr>
        <dsp:cNvPr id="0" name=""/>
        <dsp:cNvSpPr/>
      </dsp:nvSpPr>
      <dsp:spPr>
        <a:xfrm>
          <a:off x="0" y="45846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"/>
            </a:rPr>
            <a:t>https://images.app.goo.gl/u3HH73pz2HugTyK68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472176"/>
        <a:ext cx="10488186" cy="253385"/>
      </dsp:txXfrm>
    </dsp:sp>
    <dsp:sp modelId="{78B8BA77-4408-D742-BC79-703CD46D5679}">
      <dsp:nvSpPr>
        <dsp:cNvPr id="0" name=""/>
        <dsp:cNvSpPr/>
      </dsp:nvSpPr>
      <dsp:spPr>
        <a:xfrm>
          <a:off x="0" y="77382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2"/>
            </a:rPr>
            <a:t>https://images.app.goo.gl/g4NKuG3rgq3ZURYy7</a:t>
          </a:r>
          <a:endParaRPr lang="en-FR" sz="1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787536"/>
        <a:ext cx="10488186" cy="253385"/>
      </dsp:txXfrm>
    </dsp:sp>
    <dsp:sp modelId="{D24E201F-2AD0-A541-BF3E-39822804E917}">
      <dsp:nvSpPr>
        <dsp:cNvPr id="0" name=""/>
        <dsp:cNvSpPr/>
      </dsp:nvSpPr>
      <dsp:spPr>
        <a:xfrm>
          <a:off x="0" y="108918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3"/>
            </a:rPr>
            <a:t>https://www.westend61.de/de/foto/AAEF05625/luftaufnahme-ueber-dem-central-park-in-manhattan-new-york-usa</a:t>
          </a:r>
          <a:endParaRPr lang="en-FR" sz="1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1102896"/>
        <a:ext cx="10488186" cy="253385"/>
      </dsp:txXfrm>
    </dsp:sp>
    <dsp:sp modelId="{4F670334-28EA-6841-9958-2AA42F4442A6}">
      <dsp:nvSpPr>
        <dsp:cNvPr id="0" name=""/>
        <dsp:cNvSpPr/>
      </dsp:nvSpPr>
      <dsp:spPr>
        <a:xfrm>
          <a:off x="0" y="140454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4"/>
            </a:rPr>
            <a:t>https://static.nationalgeographic.de/files/styles/image_3200/public/gettyimages-101618922.jpg?w=1900&amp;h=1290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1418256"/>
        <a:ext cx="10488186" cy="253385"/>
      </dsp:txXfrm>
    </dsp:sp>
    <dsp:sp modelId="{617F5E4A-7DB3-C645-BC01-21E5F0EDD6AE}">
      <dsp:nvSpPr>
        <dsp:cNvPr id="0" name=""/>
        <dsp:cNvSpPr/>
      </dsp:nvSpPr>
      <dsp:spPr>
        <a:xfrm>
          <a:off x="0" y="171990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5"/>
            </a:rPr>
            <a:t>https://youtube.com/watch?v=C1wKQUFuzng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1733616"/>
        <a:ext cx="10488186" cy="253385"/>
      </dsp:txXfrm>
    </dsp:sp>
    <dsp:sp modelId="{60639670-957C-B14E-A32C-3C42809DB8A6}">
      <dsp:nvSpPr>
        <dsp:cNvPr id="0" name=""/>
        <dsp:cNvSpPr/>
      </dsp:nvSpPr>
      <dsp:spPr>
        <a:xfrm>
          <a:off x="0" y="203526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6"/>
            </a:rPr>
            <a:t>https://i1.wp.com/www.i-tecnico.pt/wp-content/uploads/2016/06/Bliss-1996.png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2048976"/>
        <a:ext cx="10488186" cy="253385"/>
      </dsp:txXfrm>
    </dsp:sp>
    <dsp:sp modelId="{792D5BED-F80D-A44E-AB17-D0215830654A}">
      <dsp:nvSpPr>
        <dsp:cNvPr id="0" name=""/>
        <dsp:cNvSpPr/>
      </dsp:nvSpPr>
      <dsp:spPr>
        <a:xfrm>
          <a:off x="0" y="235062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7"/>
            </a:rPr>
            <a:t>https://lektuerehilfe.de/literaturepochen/romantik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2364336"/>
        <a:ext cx="10488186" cy="253385"/>
      </dsp:txXfrm>
    </dsp:sp>
    <dsp:sp modelId="{7538E9C8-3CD6-A442-87EC-E88B3111FD68}">
      <dsp:nvSpPr>
        <dsp:cNvPr id="0" name=""/>
        <dsp:cNvSpPr/>
      </dsp:nvSpPr>
      <dsp:spPr>
        <a:xfrm>
          <a:off x="0" y="266598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8"/>
            </a:rPr>
            <a:t>https://www.welt.de/print/wams/article157531975/Die-Rueckkehr-der-Romantik.html</a:t>
          </a:r>
          <a:endParaRPr lang="en-FR" sz="1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2679696"/>
        <a:ext cx="10488186" cy="253385"/>
      </dsp:txXfrm>
    </dsp:sp>
    <dsp:sp modelId="{F20898DB-119A-604C-92E5-9AF75C6285CC}">
      <dsp:nvSpPr>
        <dsp:cNvPr id="0" name=""/>
        <dsp:cNvSpPr/>
      </dsp:nvSpPr>
      <dsp:spPr>
        <a:xfrm>
          <a:off x="0" y="298134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9"/>
            </a:rPr>
            <a:t>https://www.grueneliga-berlin.de/publikationen/der-rabe-ralf/archiv/raben-serien/sehnsucht/sehnsucht-nach-natur/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2995056"/>
        <a:ext cx="10488186" cy="253385"/>
      </dsp:txXfrm>
    </dsp:sp>
    <dsp:sp modelId="{99A4836F-1063-5541-B633-823892331116}">
      <dsp:nvSpPr>
        <dsp:cNvPr id="0" name=""/>
        <dsp:cNvSpPr/>
      </dsp:nvSpPr>
      <dsp:spPr>
        <a:xfrm>
          <a:off x="0" y="3296709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0"/>
            </a:rPr>
            <a:t>https://ratgeber.iaddeutschland.de/immobilien-news/immobilienmarkt/stadt-vs-land-wo-lebt-es-sich-besser/</a:t>
          </a:r>
          <a:endParaRPr lang="en-FR" sz="1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3310416"/>
        <a:ext cx="10488186" cy="253385"/>
      </dsp:txXfrm>
    </dsp:sp>
    <dsp:sp modelId="{B3944390-6098-A147-AE0D-36DD9016B575}">
      <dsp:nvSpPr>
        <dsp:cNvPr id="0" name=""/>
        <dsp:cNvSpPr/>
      </dsp:nvSpPr>
      <dsp:spPr>
        <a:xfrm>
          <a:off x="0" y="3612068"/>
          <a:ext cx="10515600" cy="280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https://</a:t>
          </a:r>
          <a:r>
            <a:rPr lang="de-DE" sz="1200" kern="1200" dirty="0" err="1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www.istockphoto.com</a:t>
          </a: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/de/</a:t>
          </a:r>
          <a:r>
            <a:rPr lang="de-DE" sz="1200" kern="1200" dirty="0" err="1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vektor</a:t>
          </a:r>
          <a:r>
            <a:rPr lang="de-DE" sz="1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  <a:hlinkClick xmlns:r="http://schemas.openxmlformats.org/officeDocument/2006/relationships" r:id="rId11"/>
            </a:rPr>
            <a:t>/fragezeichen-symbol-gm1398132096-452367686</a:t>
          </a:r>
          <a:endParaRPr lang="en-FR" sz="1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13707" y="3625775"/>
        <a:ext cx="10488186" cy="253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B5469-74FE-FC4A-8896-80C3EB318E1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</a:t>
          </a:r>
          <a:r>
            <a:rPr lang="en-GB" sz="21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nach</a:t>
          </a: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sz="21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einer</a:t>
          </a: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sz="21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unberührten</a:t>
          </a: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, </a:t>
          </a:r>
          <a:r>
            <a:rPr lang="en-GB" sz="21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ungezähmten</a:t>
          </a: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 </a:t>
          </a:r>
          <a:r>
            <a:rPr lang="en-GB" sz="21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</a:t>
          </a:r>
          <a:r>
            <a:rPr lang="en-GB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.</a:t>
          </a:r>
        </a:p>
      </dsp:txBody>
      <dsp:txXfrm rot="-5400000">
        <a:off x="3785615" y="147831"/>
        <a:ext cx="6689078" cy="756160"/>
      </dsp:txXfrm>
    </dsp:sp>
    <dsp:sp modelId="{F757C27D-A464-2449-8185-7AF2DBE524F3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Wildheit:</a:t>
          </a:r>
          <a:endParaRPr lang="en-US" sz="2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133" y="53310"/>
        <a:ext cx="3683350" cy="945199"/>
      </dsp:txXfrm>
    </dsp:sp>
    <dsp:sp modelId="{B6D31DE8-1250-AC49-B68B-B37C36E733B7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 als Quelle von Geborgenheit und Liebe.</a:t>
          </a:r>
          <a:endParaRPr lang="en-US" sz="21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1247670"/>
        <a:ext cx="6689078" cy="756160"/>
      </dsp:txXfrm>
    </dsp:sp>
    <dsp:sp modelId="{67B6A192-3785-9A4E-A9D4-C208E475AD13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Mütterlichkeit:</a:t>
          </a:r>
          <a:endParaRPr lang="en-US" sz="2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133" y="1153149"/>
        <a:ext cx="3683350" cy="945199"/>
      </dsp:txXfrm>
    </dsp:sp>
    <dsp:sp modelId="{FB396F94-AA9F-934E-BF7A-D6EACD237327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nach unkomplizierter und spontaner Beziehung zur Umwelt.</a:t>
          </a:r>
          <a:endParaRPr lang="en-US" sz="21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2347509"/>
        <a:ext cx="6689078" cy="756160"/>
      </dsp:txXfrm>
    </dsp:sp>
    <dsp:sp modelId="{06DFD04E-78FE-0649-A437-F9BD57971827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Kindheit:</a:t>
          </a:r>
          <a:endParaRPr lang="en-US" sz="2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133" y="2252988"/>
        <a:ext cx="3683350" cy="945199"/>
      </dsp:txXfrm>
    </dsp:sp>
    <dsp:sp modelId="{A3257E77-C712-3945-8102-782F2F33FF23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Wunsch nach Abenteuer und Unabhängigkeit von technischer Reglementierung.</a:t>
          </a:r>
          <a:endParaRPr lang="en-US" sz="21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3447347"/>
        <a:ext cx="6689078" cy="756160"/>
      </dsp:txXfrm>
    </dsp:sp>
    <dsp:sp modelId="{D7868980-A6C2-F74C-8DCF-B4879A519A5D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Freiheit:</a:t>
          </a:r>
          <a:endParaRPr lang="en-US" sz="2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133" y="3352827"/>
        <a:ext cx="3683350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2D3EB-778B-8C45-91C0-78ECF636273E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Suche nach Neuem und Überraschendem als Reaktion auf Langeweile und Routine.</a:t>
          </a:r>
          <a:endParaRPr lang="en-US" sz="15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118169"/>
        <a:ext cx="6697334" cy="603548"/>
      </dsp:txXfrm>
    </dsp:sp>
    <dsp:sp modelId="{D1759723-B5C3-B847-A76E-93EC355FF71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Abenteuer:</a:t>
          </a:r>
          <a:endParaRPr lang="en-US" sz="3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13" y="42725"/>
        <a:ext cx="3703990" cy="754434"/>
      </dsp:txXfrm>
    </dsp:sp>
    <dsp:sp modelId="{7F6F6DB9-BF4F-6542-87E9-17E822CEA546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1683681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Sehnsucht nach Vertrautheit, Geborgenheit und emotionaler Bindung an eine Landschaft.</a:t>
          </a:r>
          <a:endParaRPr lang="en-US" sz="15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996032"/>
        <a:ext cx="6697334" cy="603548"/>
      </dsp:txXfrm>
    </dsp:sp>
    <dsp:sp modelId="{7B5C3CC1-AD09-2C43-99F6-37E72C562A90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Heimat:</a:t>
          </a:r>
          <a:endParaRPr lang="en-US" sz="3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13" y="920588"/>
        <a:ext cx="3703990" cy="754434"/>
      </dsp:txXfrm>
    </dsp:sp>
    <dsp:sp modelId="{E275B1E6-2FAF-364C-AA82-48FD402E38F0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Suche nach einer anderen Ästhetik jenseits der Warenwelt, im Erleben der Natur.</a:t>
          </a:r>
          <a:endParaRPr lang="en-US" sz="15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1873895"/>
        <a:ext cx="6697334" cy="603548"/>
      </dsp:txXfrm>
    </dsp:sp>
    <dsp:sp modelId="{D727D647-3F1B-FB4B-8FA2-AE414AD2FFFD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Schönheit:</a:t>
          </a:r>
          <a:endParaRPr lang="en-US" sz="3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13" y="1798451"/>
        <a:ext cx="3703990" cy="754434"/>
      </dsp:txXfrm>
    </dsp:sp>
    <dsp:sp modelId="{4BF5E1D3-16D0-BE40-AE40-28C21FC1911A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5051043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Wunsch nach lebendigen Zusammenhängen und Symbiosen zwischen Menschen und Natur.</a:t>
          </a:r>
          <a:endParaRPr lang="en-US" sz="15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2751759"/>
        <a:ext cx="6697334" cy="603548"/>
      </dsp:txXfrm>
    </dsp:sp>
    <dsp:sp modelId="{0BB2471C-EB35-7747-B44E-695A42E3D73F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Leben:</a:t>
          </a:r>
          <a:endParaRPr lang="en-US" sz="3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13" y="2676315"/>
        <a:ext cx="3703990" cy="754434"/>
      </dsp:txXfrm>
    </dsp:sp>
    <dsp:sp modelId="{CC627D96-148C-224C-8BE2-3836ED47C90E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Die Sehnsüchte werden nicht durch aktives Tun, sondern durch Konsum und Idealisierung der Natur gestillt.</a:t>
          </a:r>
          <a:endParaRPr lang="en-US" sz="15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 rot="-5400000">
        <a:off x="3785615" y="3629621"/>
        <a:ext cx="6697334" cy="603548"/>
      </dsp:txXfrm>
    </dsp:sp>
    <dsp:sp modelId="{08CC620D-443A-2749-B8BA-DDF93CEE673F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Verklärung:</a:t>
          </a:r>
          <a:endParaRPr lang="en-US" sz="38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13" y="3554178"/>
        <a:ext cx="3703990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A6889-23C9-A447-857A-53FE9B1C81CE}">
      <dsp:nvSpPr>
        <dsp:cNvPr id="0" name=""/>
        <dsp:cNvSpPr/>
      </dsp:nvSpPr>
      <dsp:spPr>
        <a:xfrm>
          <a:off x="0" y="12068"/>
          <a:ext cx="10515600" cy="210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>
              <a:latin typeface="CaskaydiaCove NFP"/>
            </a:rPr>
            <a:t>Wir wollen nicht die Natur direkt zurück, sondern nur die Ruhe vom Alltag.</a:t>
          </a:r>
          <a:endParaRPr lang="en-US" sz="4000" kern="1200" dirty="0">
            <a:latin typeface="CaskaydiaCove NFP"/>
          </a:endParaRPr>
        </a:p>
      </dsp:txBody>
      <dsp:txXfrm>
        <a:off x="102806" y="114874"/>
        <a:ext cx="10309988" cy="1900388"/>
      </dsp:txXfrm>
    </dsp:sp>
    <dsp:sp modelId="{B25C1D50-6738-7143-83E3-8C110B54793F}">
      <dsp:nvSpPr>
        <dsp:cNvPr id="0" name=""/>
        <dsp:cNvSpPr/>
      </dsp:nvSpPr>
      <dsp:spPr>
        <a:xfrm>
          <a:off x="0" y="2233269"/>
          <a:ext cx="10515600" cy="210600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>
              <a:latin typeface="CaskaydiaCove NFP"/>
            </a:rPr>
            <a:t>Die Natur ist unser Sklave der für uns hinhält.</a:t>
          </a:r>
          <a:endParaRPr lang="en-US" sz="4000" kern="1200" dirty="0">
            <a:latin typeface="CaskaydiaCove NFP"/>
          </a:endParaRPr>
        </a:p>
      </dsp:txBody>
      <dsp:txXfrm>
        <a:off x="102806" y="2336075"/>
        <a:ext cx="10309988" cy="19003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9B850-8434-3344-993C-AF1A13A39047}">
      <dsp:nvSpPr>
        <dsp:cNvPr id="0" name=""/>
        <dsp:cNvSpPr/>
      </dsp:nvSpPr>
      <dsp:spPr>
        <a:xfrm>
          <a:off x="0" y="40637"/>
          <a:ext cx="9032431" cy="902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Inwiefern hat sich das Verhältnis des Menschen zur Natur im Laufe der Geschichte gewandelt?</a:t>
          </a:r>
          <a:endParaRPr lang="en-FR" sz="17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4057" y="84694"/>
        <a:ext cx="8944317" cy="814394"/>
      </dsp:txXfrm>
    </dsp:sp>
    <dsp:sp modelId="{A118AF2E-1BB8-D04D-B259-DC513C84263F}">
      <dsp:nvSpPr>
        <dsp:cNvPr id="0" name=""/>
        <dsp:cNvSpPr/>
      </dsp:nvSpPr>
      <dsp:spPr>
        <a:xfrm>
          <a:off x="0" y="992106"/>
          <a:ext cx="9032431" cy="902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Welche Widersprüche ergeben sich aus der gleichzeitigen Sehnsucht nach Natürlichkeit und dem Streben nach technischem Fortschritt beziehungsweise Komfort?</a:t>
          </a:r>
          <a:endParaRPr lang="en-FR" sz="17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4057" y="1036163"/>
        <a:ext cx="8944317" cy="814394"/>
      </dsp:txXfrm>
    </dsp:sp>
    <dsp:sp modelId="{3D1C6D8D-87DD-5540-9663-B44BA45EE0A4}">
      <dsp:nvSpPr>
        <dsp:cNvPr id="0" name=""/>
        <dsp:cNvSpPr/>
      </dsp:nvSpPr>
      <dsp:spPr>
        <a:xfrm>
          <a:off x="0" y="1943575"/>
          <a:ext cx="9032431" cy="9025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Kann der Einzelne einen Einfluss auf den Klimawandel beeinflussen ?</a:t>
          </a:r>
          <a:endParaRPr lang="en-FR" sz="17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4057" y="1987632"/>
        <a:ext cx="8944317" cy="8143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CBE79-5E22-5045-87D8-753326AEE5FD}">
      <dsp:nvSpPr>
        <dsp:cNvPr id="0" name=""/>
        <dsp:cNvSpPr/>
      </dsp:nvSpPr>
      <dsp:spPr>
        <a:xfrm>
          <a:off x="0" y="524108"/>
          <a:ext cx="5157787" cy="836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Aus Gottheit wurde Ressource</a:t>
          </a:r>
          <a:endParaRPr lang="en-FR" sz="2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37" y="564945"/>
        <a:ext cx="5076113" cy="754876"/>
      </dsp:txXfrm>
    </dsp:sp>
    <dsp:sp modelId="{0D608D82-3E65-C941-BBB5-33368F73F539}">
      <dsp:nvSpPr>
        <dsp:cNvPr id="0" name=""/>
        <dsp:cNvSpPr/>
      </dsp:nvSpPr>
      <dsp:spPr>
        <a:xfrm>
          <a:off x="0" y="1424019"/>
          <a:ext cx="5157787" cy="836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Kontrolle durch Technologie zur effizienteren Nutzung</a:t>
          </a:r>
          <a:endParaRPr lang="en-FR" sz="22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37" y="1464856"/>
        <a:ext cx="5076113" cy="754876"/>
      </dsp:txXfrm>
    </dsp:sp>
    <dsp:sp modelId="{C2BBF070-067C-1E43-809E-499FCC8B9737}">
      <dsp:nvSpPr>
        <dsp:cNvPr id="0" name=""/>
        <dsp:cNvSpPr/>
      </dsp:nvSpPr>
      <dsp:spPr>
        <a:xfrm>
          <a:off x="0" y="2323929"/>
          <a:ext cx="5157787" cy="836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Wachsendes Umweltbewusstsein für zu stärkerem Umweltschutz</a:t>
          </a:r>
          <a:endParaRPr lang="en-FR" sz="22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40837" y="2364766"/>
        <a:ext cx="5076113" cy="7548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F53E9-2777-6A41-9264-A74617A8AF59}">
      <dsp:nvSpPr>
        <dsp:cNvPr id="0" name=""/>
        <dsp:cNvSpPr/>
      </dsp:nvSpPr>
      <dsp:spPr>
        <a:xfrm>
          <a:off x="0" y="205193"/>
          <a:ext cx="5183188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Gleichgültigkeit gegenüber Umweltproblemen durch Urbanisierung</a:t>
          </a:r>
          <a:endParaRPr lang="en-FR" sz="20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403" y="256596"/>
        <a:ext cx="5080382" cy="950194"/>
      </dsp:txXfrm>
    </dsp:sp>
    <dsp:sp modelId="{C821B1B5-779D-3F4E-ACCB-B7CA7065F1E4}">
      <dsp:nvSpPr>
        <dsp:cNvPr id="0" name=""/>
        <dsp:cNvSpPr/>
      </dsp:nvSpPr>
      <dsp:spPr>
        <a:xfrm>
          <a:off x="0" y="1315794"/>
          <a:ext cx="5183188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Technologischer Fortschritt führte zu intensiver Ausbeutung von natürlichen Ressourcen</a:t>
          </a:r>
          <a:endParaRPr lang="en-FR" sz="20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403" y="1367197"/>
        <a:ext cx="5080382" cy="950194"/>
      </dsp:txXfrm>
    </dsp:sp>
    <dsp:sp modelId="{AFAB79BF-DC36-FC49-9009-37EFFE5063A4}">
      <dsp:nvSpPr>
        <dsp:cNvPr id="0" name=""/>
        <dsp:cNvSpPr/>
      </dsp:nvSpPr>
      <dsp:spPr>
        <a:xfrm>
          <a:off x="0" y="2426394"/>
          <a:ext cx="5183188" cy="1053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Natur wird als Mittel zur Befriedigung Menschlicher  Bedürfnisse gesehen</a:t>
          </a:r>
          <a:endParaRPr lang="en-FR" sz="20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51403" y="2477797"/>
        <a:ext cx="5080382" cy="950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EFFF8-33D5-5D48-A792-ACEDF289946E}">
      <dsp:nvSpPr>
        <dsp:cNvPr id="0" name=""/>
        <dsp:cNvSpPr/>
      </dsp:nvSpPr>
      <dsp:spPr>
        <a:xfrm>
          <a:off x="0" y="159406"/>
          <a:ext cx="5157787" cy="1654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Technischer Fortschritt und Komfort verbessern die Lebensqualität und Bequemlichkeit.</a:t>
          </a:r>
          <a:endParaRPr lang="en-FR" sz="20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80746" y="240152"/>
        <a:ext cx="4996295" cy="1492595"/>
      </dsp:txXfrm>
    </dsp:sp>
    <dsp:sp modelId="{A55E5A0B-9FE6-1047-BD0C-FAF7187AAC1D}">
      <dsp:nvSpPr>
        <dsp:cNvPr id="0" name=""/>
        <dsp:cNvSpPr/>
      </dsp:nvSpPr>
      <dsp:spPr>
        <a:xfrm>
          <a:off x="0" y="1871094"/>
          <a:ext cx="5157787" cy="16540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Der Einsatz moderner Technologien kann dazu beitragen, natürliche Ressourcen zu schonen und Umweltbelastungen zu reduzieren.</a:t>
          </a:r>
          <a:endParaRPr lang="en-FR" sz="20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80746" y="1951840"/>
        <a:ext cx="4996295" cy="14925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21D23-9FD2-3C45-A4AA-4A05A1ECDC04}">
      <dsp:nvSpPr>
        <dsp:cNvPr id="0" name=""/>
        <dsp:cNvSpPr/>
      </dsp:nvSpPr>
      <dsp:spPr>
        <a:xfrm>
          <a:off x="0" y="75262"/>
          <a:ext cx="5183188" cy="173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Die intensive Nutzung von Technologie und Komfort kann zu einer Entfremdung von der Natur führen.</a:t>
          </a:r>
          <a:endParaRPr lang="en-FR" sz="2100" kern="120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84783" y="160045"/>
        <a:ext cx="5013622" cy="1567225"/>
      </dsp:txXfrm>
    </dsp:sp>
    <dsp:sp modelId="{71641BD9-DEF7-A641-AEB2-8830BCAECE6B}">
      <dsp:nvSpPr>
        <dsp:cNvPr id="0" name=""/>
        <dsp:cNvSpPr/>
      </dsp:nvSpPr>
      <dsp:spPr>
        <a:xfrm>
          <a:off x="0" y="1872534"/>
          <a:ext cx="5183188" cy="173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CaskaydiaCove NFP" pitchFamily="2" charset="0"/>
              <a:ea typeface="CaskaydiaCove NFP" pitchFamily="2" charset="0"/>
              <a:cs typeface="CaskaydiaCove NFP" pitchFamily="2" charset="0"/>
            </a:rPr>
            <a:t>Technischer Fortschritt kann negative Auswirkungen auf die Umwelt haben, z.B. durch Ressourcenverbrauch und Umweltverschmutzung.</a:t>
          </a:r>
          <a:endParaRPr lang="en-FR" sz="2100" kern="1200" dirty="0">
            <a:latin typeface="CaskaydiaCove NFP" pitchFamily="2" charset="0"/>
            <a:ea typeface="CaskaydiaCove NFP" pitchFamily="2" charset="0"/>
            <a:cs typeface="CaskaydiaCove NFP" pitchFamily="2" charset="0"/>
          </a:endParaRPr>
        </a:p>
      </dsp:txBody>
      <dsp:txXfrm>
        <a:off x="84783" y="1957317"/>
        <a:ext cx="5013622" cy="1567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0293-3436-4F40-B395-5D687C9CCEAE}" type="datetimeFigureOut">
              <a:rPr lang="de-DE" smtClean="0"/>
              <a:t>14.04.24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49F7F-8B44-8B48-9E80-376C020BE4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22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49F7F-8B44-8B48-9E80-376C020BE4A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81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hoh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ah</a:t>
            </a:r>
          </a:p>
          <a:p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Wabbe-diddl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leun-deh-yo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hoh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ah</a:t>
            </a:r>
          </a:p>
          <a:p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Wabbe-diddl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leun-deh-yo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verknackst du dir den Fuß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versagt dein Survival Buch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hilft keiner, wenn du rufst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Du hast lange nicht geduscht und das hier so nicht gebucht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Vielleicht als Doku ganz okay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Tut dir die Nackenstütze weh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Ohne Abo doch gar nicht so spannend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Erst da hinten irgendwann fang' die Wege wieder an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hoh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ah</a:t>
            </a:r>
          </a:p>
          <a:p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Wabbe-diddl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leun-deh-yo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Huh-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deh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Mit meiner neuen Fleecejacke komm ich hier nicht durch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Wo ist denn hier der Griff? Mann, das ist doch alles Murks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Weit und breit kein Mensch, hier kennt dich keine Sau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Und rennt man hier so rum, ja dann 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hustlet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 man für lau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Erwartung' waren hoch, dieser Ast hängt viel zu tief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Blicke von den Tieren sind mir zu passiv aggressiv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Kein Konto und kein Gott, das ist nicht meine Welt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Hier hat keiner auf dich Bock und es regnet in dein Zelt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Alles voll </a:t>
            </a:r>
            <a:r>
              <a:rPr lang="de-DE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Gekrabbel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 und Gestrüpp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friert es dir am Steiß, wenn du dich bückst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Wirst du ganz langsam verrückt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Und plötzlich wünscht du dich so sehr zum Hermannplatz zurück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Gibt es weder Kuchen noch Empfang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hat die Liebe keine Chance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haben die Tiere keine Angst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gehst du einfach lang und krepierst dann irgendwann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Ich hänge hier im Wald rum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Ohne Hafermilch und Heizung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Hier versau ich mir den Look und die Hagebutte juckt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Dornen schneiden an meinem Bein rum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Ich kämpf mit Schwein' um die Kastanien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Sonne treibt mich in den Wahnsinn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Ich schlaf auf einem Stein, ich fühl mich so allein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Und hab Karies in meinem Zahn drin</a:t>
            </a:r>
          </a:p>
          <a:p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Natur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wartet's nur auf dich</a:t>
            </a:r>
          </a:p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Da wirst du beobachtet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49F7F-8B44-8B48-9E80-376C020BE4A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97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94A5-D900-B966-F1DF-0F60FD772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EA007-E7C1-C367-0E91-13CEB0939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E95D5-EAB8-CAE1-EEDD-3E11CC626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25E53-F4DF-F54C-AD2E-EE8D3BECE717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16940-68CD-4CCC-6C05-4C3D4B56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F3DF6-C25C-FC5D-7DB9-311159FF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20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0661-217F-EE5E-9C6C-61B9A55C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729DD-1547-FD4C-BAB2-01A5F1D78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75095-514F-A3D4-891F-F1E8BD50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D7D8-1E90-5348-A311-4FC5338CF511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DB943-D5A4-6360-7D11-C331B8DA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CE92-162C-F9DE-45AE-80DB0CA5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60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B0BB2-5147-7F0E-29D5-8C501FD73F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FB18A-730F-1797-9B92-F833FFFA5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B032F-ADC6-4519-BE5C-09E9B35E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C65F-D1DD-0D43-AFC7-13126DD68011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1F04-2D45-025F-5187-0F9CB947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352D1-34F3-9530-0482-1D6827826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67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EB0E-D8D9-BC33-2FA9-6FE2AB8C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CE881-4EA8-B713-736E-D4F3BF9E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5E85D-794F-8428-D22B-822B7F7C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0AA8F-8336-BD4C-A266-02318B0886EE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57EF0-A203-04A5-F8D0-28FEF7E4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B4A65-CD6A-5938-E154-77642C94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25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BF05-0CAA-E27F-DA24-614A161B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C9E20-2B89-D830-7E6C-47123DE4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EC9E6-8413-0918-B523-7E653E48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4A41-7D78-CA46-BE59-6120A7CA7484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380F-E961-B6D2-2A4F-9F06DA8A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CF4B4-535A-3625-31BA-CB3AFC3A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98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97A3-8581-8467-62F8-B66976DC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20197-A70A-EA0E-6998-1D67209ED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0AE42-31EF-2B26-7367-42B86C924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B51A-44CF-4B4C-A44B-1E468FE7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7111-6B67-D943-BD56-AC6487EF8A58}" type="datetime1">
              <a:rPr lang="fr-FR" smtClean="0"/>
              <a:t>14/04/2024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5C95F-4405-ED46-E3EF-D3100BD9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3A3CC-0C10-0B80-2EB3-C8975304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28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BDD5F-89D6-F642-49A5-3EF5B105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5FC2B-1D9A-D071-28B1-702AAB8A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3563C5-5385-7A6C-C634-0E2A50AD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0F3F6-5460-A90E-2581-102DD4760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26E6B-456C-C2F2-B755-B4BDBAE98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5633C-E142-652C-9B00-4EF043E1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B6B59-1F12-3E45-9327-A03BA1E72AAA}" type="datetime1">
              <a:rPr lang="fr-FR" smtClean="0"/>
              <a:t>14/04/2024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C8AA7-A8F0-5615-69B0-89A65B3F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3A59C-467F-2F7A-377A-6E9B5EF0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39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FE67-5F3C-77FF-5FB7-9C1CCF72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4A480-FB85-6349-DDCF-02A4AD86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2051-A9A7-9A43-9FC3-0E6540F20B86}" type="datetime1">
              <a:rPr lang="fr-FR" smtClean="0"/>
              <a:t>14/04/2024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B564-1347-3130-9F87-F208D648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C5138-47EC-D0A3-95D4-EE0DC739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37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7CBF-5BB0-B7C2-9032-732A91E0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F38C-5015-874E-AF26-3AAF4C615DFB}" type="datetime1">
              <a:rPr lang="fr-FR" smtClean="0"/>
              <a:t>14/04/2024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5AD2E-10BF-2750-293A-DD556A82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ADC3A-DBC7-3510-FADD-8290D251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83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EC3E-56A2-299D-472F-915262D6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BE5E6-784C-E811-8F60-27BF6D16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2FE44-11B5-02AE-CE1C-AF7A15101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3EDE9-C326-1BCA-1989-73DD7F6A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C0D1C-AC41-3C4C-8B8C-1A059B9D4DE9}" type="datetime1">
              <a:rPr lang="fr-FR" smtClean="0"/>
              <a:t>14/04/2024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A0A94-40C2-BEA1-354A-B8621710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93093-E6E2-39B2-11C2-7A46F73D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09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07BC-860C-7CE5-0BBE-A9AB4009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D3035-1E18-5101-D529-3B058445D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851F-4B10-506E-8075-D0592B933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81611-47A3-E5E7-CE68-9A602E8B3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585B4-7F9F-F14A-B762-242C2F0FB87C}" type="datetime1">
              <a:rPr lang="fr-FR" smtClean="0"/>
              <a:t>14/04/2024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6CE05-71AE-8BED-8116-00B6750EF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92CC1-F17F-E996-3ED7-7FA17ADF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5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13E26-6C08-5A76-56A2-7532C48E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93CB8-765B-457E-B26F-1C7C3D6A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70B6-E393-CD04-2611-31BFCE0D1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65964F-A764-FB44-ABF4-5A8B42CF6078}" type="datetime1">
              <a:rPr lang="fr-FR" smtClean="0"/>
              <a:t>14/04/2024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8948C-4FD3-905F-30F4-289C44A22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2075A-D613-120B-9D37-3FF09103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1BBD0-4DE0-9B40-BDAE-7D69D034EAB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2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.r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ande.r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13" Type="http://schemas.openxmlformats.org/officeDocument/2006/relationships/diagramQuickStyle" Target="../diagrams/quickStyle9.xml"/><Relationship Id="rId3" Type="http://schemas.microsoft.com/office/2007/relationships/hdphoto" Target="../media/hdphoto1.wdp"/><Relationship Id="rId7" Type="http://schemas.openxmlformats.org/officeDocument/2006/relationships/diagramLayout" Target="../diagrams/layout8.xml"/><Relationship Id="rId12" Type="http://schemas.openxmlformats.org/officeDocument/2006/relationships/diagramLayout" Target="../diagrams/layout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8.xml"/><Relationship Id="rId11" Type="http://schemas.openxmlformats.org/officeDocument/2006/relationships/diagramData" Target="../diagrams/data9.xml"/><Relationship Id="rId5" Type="http://schemas.openxmlformats.org/officeDocument/2006/relationships/hyperlink" Target="https://creativecommons.org/licenses/by-nc-sa/3.0/" TargetMode="External"/><Relationship Id="rId15" Type="http://schemas.microsoft.com/office/2007/relationships/diagramDrawing" Target="../diagrams/drawing9.xml"/><Relationship Id="rId10" Type="http://schemas.microsoft.com/office/2007/relationships/diagramDrawing" Target="../diagrams/drawing8.xml"/><Relationship Id="rId4" Type="http://schemas.openxmlformats.org/officeDocument/2006/relationships/hyperlink" Target="http://www.hcpl.net/content/color-me-relaxed-6" TargetMode="External"/><Relationship Id="rId9" Type="http://schemas.openxmlformats.org/officeDocument/2006/relationships/diagramColors" Target="../diagrams/colors8.xml"/><Relationship Id="rId14" Type="http://schemas.openxmlformats.org/officeDocument/2006/relationships/diagramColors" Target="../diagrams/colors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1wKQUFuzng?feature=oembed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 hidden="1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intergrundL" descr="Nahaufnahme einer Hand, die Blumen berührt">
            <a:extLst>
              <a:ext uri="{FF2B5EF4-FFF2-40B4-BE49-F238E27FC236}">
                <a16:creationId xmlns:a16="http://schemas.microsoft.com/office/drawing/2014/main" id="{0BEE003B-6533-F236-6A8B-F5489B21A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7507" r="-1" b="820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6" name="hintergrundR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F4A26C9-B976-E7EB-8C23-FCE9C985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657600"/>
            <a:ext cx="5257799" cy="1878144"/>
          </a:xfrm>
        </p:spPr>
        <p:txBody>
          <a:bodyPr anchor="b">
            <a:normAutofit/>
          </a:bodyPr>
          <a:lstStyle/>
          <a:p>
            <a:pPr algn="l"/>
            <a:r>
              <a:rPr lang="de-DE" sz="4400">
                <a:latin typeface="CaskaydiaCove NFP"/>
                <a:ea typeface="CaskaydiaCove NFP" pitchFamily="2" charset="0"/>
                <a:cs typeface="CaskaydiaCove NFP" pitchFamily="2" charset="0"/>
              </a:rPr>
              <a:t>MENSCH UND NATUR</a:t>
            </a:r>
          </a:p>
        </p:txBody>
      </p:sp>
      <p:sp>
        <p:nvSpPr>
          <p:cNvPr id="3" name="Title2">
            <a:extLst>
              <a:ext uri="{FF2B5EF4-FFF2-40B4-BE49-F238E27FC236}">
                <a16:creationId xmlns:a16="http://schemas.microsoft.com/office/drawing/2014/main" id="{51023D17-3E6B-77E4-D6C5-63DA31584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6" y="5592499"/>
            <a:ext cx="5249011" cy="64678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de-DE" sz="1500">
                <a:latin typeface="CaskaydiaCove NFP"/>
                <a:ea typeface="CaskaydiaCove NFP" pitchFamily="2" charset="0"/>
                <a:cs typeface="CaskaydiaCove NFP" pitchFamily="2" charset="0"/>
              </a:rPr>
              <a:t>NEUE SEHNSUCHT – ALTE WILDNIS</a:t>
            </a:r>
          </a:p>
          <a:p>
            <a:pPr algn="l"/>
            <a:r>
              <a:rPr lang="de-DE" sz="1500">
                <a:solidFill>
                  <a:schemeClr val="bg1"/>
                </a:solidFill>
                <a:latin typeface="CaskaydiaCove NFP"/>
                <a:ea typeface="CaskaydiaCove NFP" pitchFamily="2" charset="0"/>
                <a:cs typeface="CaskaydiaCove NFP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https://yande.re/</a:t>
            </a:r>
            <a:endParaRPr lang="de-DE" sz="1500">
              <a:solidFill>
                <a:schemeClr val="bg1"/>
              </a:solidFill>
              <a:latin typeface="CaskaydiaCove NFP"/>
              <a:ea typeface="CaskaydiaCove NFP" pitchFamily="2" charset="0"/>
              <a:cs typeface="CaskaydiaCove NFP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de-DE" sz="1500">
              <a:latin typeface="CaskaydiaCove NFP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8B4B3-F752-35D4-F781-38DB6FA0C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5FC9D-0AF8-E94E-B423-AB41A41A3BC9}" type="datetime1">
              <a:rPr lang="fr-FR" smtClean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6BA8-3995-5573-11D6-C2F36F79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4E091-5916-DF79-926C-D8EA5812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</a:t>
            </a:fld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08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0715C6-98D0-F710-1354-E8871191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de-DE" sz="42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Natur ist beliebt, aber warum?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A4E7F4-6233-262E-AEB4-5C7CF2293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55" y="2914633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Stress zu entkommen </a:t>
            </a:r>
          </a:p>
          <a:p>
            <a:r>
              <a:rPr lang="de-DE" sz="20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Sozialen Interaktionen zu Umgehen</a:t>
            </a:r>
          </a:p>
          <a:p>
            <a:r>
              <a:rPr lang="de-DE" sz="20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Vom Alltag abzuschalten</a:t>
            </a:r>
          </a:p>
          <a:p>
            <a:r>
              <a:rPr lang="de-DE" sz="20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Sich ausruhen</a:t>
            </a:r>
          </a:p>
          <a:p>
            <a:r>
              <a:rPr lang="de-DE" sz="20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Sozialbatterie tanken</a:t>
            </a:r>
          </a:p>
          <a:p>
            <a:endParaRPr lang="de-DE" sz="200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D4ED5-0717-2669-51BC-05149894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D4935D2-0D9F-244F-97ED-F217A2946FE3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51" name="Picture 50" descr="Ein Schwarz-Weiß-Foto von Baumringen">
            <a:extLst>
              <a:ext uri="{FF2B5EF4-FFF2-40B4-BE49-F238E27FC236}">
                <a16:creationId xmlns:a16="http://schemas.microsoft.com/office/drawing/2014/main" id="{D9439BD3-FCF3-EFCD-FE8F-E4E6D1D6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r="3097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A47FC-535D-AA6E-1C52-3083871C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3E159-2882-DC67-77FB-6D679F06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10</a:t>
            </a:fld>
            <a:endParaRPr lang="de-DE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934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People in a factory">
            <a:extLst>
              <a:ext uri="{FF2B5EF4-FFF2-40B4-BE49-F238E27FC236}">
                <a16:creationId xmlns:a16="http://schemas.microsoft.com/office/drawing/2014/main" id="{731CBD35-5B5F-AB9F-6EFB-98937B84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5" r="-1" b="7854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87D7D-ACD8-C93E-F248-B8549A791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Haben wir noch Sehnsüchte ?</a:t>
            </a:r>
          </a:p>
        </p:txBody>
      </p:sp>
      <p:sp>
        <p:nvSpPr>
          <p:cNvPr id="10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E6C93-309E-849E-ACB5-A018FBEC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2719E39-B0F6-E94E-A2D4-5B7E3C4308EE}" type="datetime1">
              <a:rPr lang="en-US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  <a:defRPr/>
              </a:pPr>
              <a:t>4/14/24</a:t>
            </a:fld>
            <a:endParaRPr lang="en-US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EFCD8-E3F9-55D2-087C-006C6E7F5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 dirty="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</a:t>
            </a:r>
            <a:r>
              <a:rPr lang="en-US" sz="1100" kern="1200" dirty="0" err="1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Schneeweiß</a:t>
            </a:r>
            <a:r>
              <a:rPr lang="en-US" sz="1100" kern="1200" dirty="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C768-1FB3-97B7-7190-7255209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F501BBD0-4DE0-9B40-BDAE-7D69D034EABF}" type="slidenum">
              <a:rPr lang="en-US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20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02FCC8-FD4E-2571-3E9A-918AADCA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Wonach drückt sich die Sehnsucht aus?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0CCEB-9DAB-2E19-62F0-458C9404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970F0B-525B-9142-9BCD-5F698BBBF8E2}" type="datetime1">
              <a:rPr lang="fr-FR">
                <a:solidFill>
                  <a:schemeClr val="tx1">
                    <a:lumMod val="50000"/>
                    <a:lumOff val="5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14/04/2024</a:t>
            </a:fld>
            <a:endParaRPr lang="de-DE">
              <a:solidFill>
                <a:schemeClr val="tx1">
                  <a:lumMod val="50000"/>
                  <a:lumOff val="5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DBB07-D45D-0F77-E6EA-16762478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EF874-6A94-06C4-8213-DA81899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>
                <a:solidFill>
                  <a:schemeClr val="tx1">
                    <a:lumMod val="50000"/>
                    <a:lumOff val="5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12</a:t>
            </a:fld>
            <a:endParaRPr lang="de-DE">
              <a:solidFill>
                <a:schemeClr val="tx1">
                  <a:lumMod val="50000"/>
                  <a:lumOff val="5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6C1142DC-4C6E-3942-F561-36CFA3626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9246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895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02FCC8-FD4E-2571-3E9A-918AADCA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Wonach drückt sich die Sehnsucht aus?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0CCEB-9DAB-2E19-62F0-458C9404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970F0B-525B-9142-9BCD-5F698BBBF8E2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DBB07-D45D-0F77-E6EA-16762478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de-DE" sz="11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EF874-6A94-06C4-8213-DA81899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13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6C1142DC-4C6E-3942-F561-36CFA3626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0809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3430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3B1F77B-771C-599B-8319-B696C3C2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7252771" cy="1402470"/>
          </a:xfrm>
        </p:spPr>
        <p:txBody>
          <a:bodyPr anchor="t">
            <a:normAutofit/>
          </a:bodyPr>
          <a:lstStyle/>
          <a:p>
            <a:r>
              <a:rPr lang="de-DE" sz="32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Romantik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8E13E2-BAB5-9ABD-E6E4-3684F6512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885" y="1915517"/>
            <a:ext cx="7200900" cy="3591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Literaturepoche: Romantik (ca. 1795 - ca. 1848)</a:t>
            </a:r>
          </a:p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Unterteilungen: Frühromantik, Hochromantik, Spätromantik</a:t>
            </a:r>
          </a:p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Betonung der Gefühle über Vernunft und Logik</a:t>
            </a:r>
          </a:p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Spannung gegenüber der Aufklärung und Kritik an der Wissenschaft</a:t>
            </a:r>
          </a:p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Flucht vor der Realität durch Träume</a:t>
            </a:r>
          </a:p>
          <a:p>
            <a:r>
              <a:rPr lang="de-DE" sz="1600" dirty="0">
                <a:latin typeface="CaskaydiaCove NFP"/>
                <a:ea typeface="CaskaydiaCove NFP" pitchFamily="2" charset="0"/>
                <a:cs typeface="CaskaydiaCove NFP" pitchFamily="2" charset="0"/>
              </a:rPr>
              <a:t>Beliebte Themen: Philosophie bis Politik</a:t>
            </a:r>
            <a:endParaRPr lang="de-DE" sz="1600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00869-4536-3A09-CC07-6773AA48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7B53D7C-67DB-6645-AFBA-9A915BB90BFB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pic>
        <p:nvPicPr>
          <p:cNvPr id="27" name="Picture 26" descr="Abstrakte verschwommene öffentliche Bibliothek mit Bücherregalen">
            <a:extLst>
              <a:ext uri="{FF2B5EF4-FFF2-40B4-BE49-F238E27FC236}">
                <a16:creationId xmlns:a16="http://schemas.microsoft.com/office/drawing/2014/main" id="{36CCBDEB-23C6-AEED-3F3B-785DA1A6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-1" r="29337" b="-1"/>
          <a:stretch/>
        </p:blipFill>
        <p:spPr>
          <a:xfrm>
            <a:off x="8528050" y="10"/>
            <a:ext cx="3663950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A216C-1E1D-16C0-4CEC-4A77F3D4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0" y="6492865"/>
            <a:ext cx="3254356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de-DE" sz="900" dirty="0" err="1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</a:t>
            </a:r>
            <a:r>
              <a:rPr lang="de-DE" sz="90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Fabian; </a:t>
            </a:r>
            <a:r>
              <a:rPr lang="de-DE" sz="900" dirty="0" err="1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Babig</a:t>
            </a:r>
            <a:r>
              <a:rPr lang="de-DE" sz="90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A2DB-4F6D-D7E2-FD65-D447C66F1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4306" y="64135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14</a:t>
            </a:fld>
            <a:endParaRPr lang="de-DE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9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kaydiaCove NFP" pitchFamily="2" charset="0"/>
                <a:ea typeface="CaskaydiaCove NFP" pitchFamily="2" charset="0"/>
                <a:cs typeface="CaskaydiaCove NFP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kaydiaCove NFP" pitchFamily="2" charset="0"/>
                <a:ea typeface="CaskaydiaCove NFP" pitchFamily="2" charset="0"/>
                <a:cs typeface="CaskaydiaCove NFP" pitchFamily="2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146586-E001-6FDC-D360-A188E4C6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4000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Neue Romantik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033A41-5AA3-1BA1-51CF-B28C9EC65FB7}"/>
              </a:ext>
            </a:extLst>
          </p:cNvPr>
          <p:cNvSpPr>
            <a:spLocks/>
          </p:cNvSpPr>
          <p:nvPr/>
        </p:nvSpPr>
        <p:spPr>
          <a:xfrm>
            <a:off x="957076" y="1834032"/>
            <a:ext cx="3820823" cy="610344"/>
          </a:xfrm>
          <a:prstGeom prst="rect">
            <a:avLst/>
          </a:prstGeom>
        </p:spPr>
        <p:txBody>
          <a:bodyPr/>
          <a:lstStyle/>
          <a:p>
            <a:pPr defTabSz="676656">
              <a:spcAft>
                <a:spcPts val="600"/>
              </a:spcAft>
            </a:pPr>
            <a:r>
              <a:rPr lang="de-DE" sz="1780" b="1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Was ist die neue Romantik?</a:t>
            </a:r>
            <a:endParaRPr lang="de-DE" sz="1780" b="1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9FBBA-F5F2-0861-B7D7-2761FAB76BB3}"/>
              </a:ext>
            </a:extLst>
          </p:cNvPr>
          <p:cNvSpPr>
            <a:spLocks/>
          </p:cNvSpPr>
          <p:nvPr/>
        </p:nvSpPr>
        <p:spPr>
          <a:xfrm>
            <a:off x="957074" y="2402949"/>
            <a:ext cx="3820823" cy="10537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Natur als mittepunkt der Romantik </a:t>
            </a:r>
            <a:endParaRPr lang="de-DE" sz="1300" kern="120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Natur belassen bleiben 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Natur als Erholungsort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52BF61-113A-9672-F5BA-FD9D86D576E5}"/>
              </a:ext>
            </a:extLst>
          </p:cNvPr>
          <p:cNvSpPr>
            <a:spLocks/>
          </p:cNvSpPr>
          <p:nvPr/>
        </p:nvSpPr>
        <p:spPr>
          <a:xfrm>
            <a:off x="7202517" y="967922"/>
            <a:ext cx="3839640" cy="610344"/>
          </a:xfrm>
          <a:prstGeom prst="rect">
            <a:avLst/>
          </a:prstGeom>
        </p:spPr>
        <p:txBody>
          <a:bodyPr/>
          <a:lstStyle/>
          <a:p>
            <a:pPr defTabSz="676656">
              <a:spcAft>
                <a:spcPts val="600"/>
              </a:spcAft>
            </a:pPr>
            <a:r>
              <a:rPr lang="de-DE" sz="1780" b="1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Was sind die Herausforderungen der neuen Romantik?</a:t>
            </a:r>
            <a:endParaRPr lang="de-DE" sz="1780" b="1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93CF34C-0342-F5C5-41D4-20EABF21C008}"/>
              </a:ext>
            </a:extLst>
          </p:cNvPr>
          <p:cNvSpPr>
            <a:spLocks/>
          </p:cNvSpPr>
          <p:nvPr/>
        </p:nvSpPr>
        <p:spPr>
          <a:xfrm>
            <a:off x="7202517" y="1846731"/>
            <a:ext cx="3839640" cy="27294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32" kern="1200" dirty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Notwendigkeit, in einem guten Verhältnis mit der Natur zu leben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32" kern="1200" dirty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Aufruf, die Natur mit Respekt zu behandeln und nicht zu zerstören</a:t>
            </a: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332" kern="1200" dirty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Betonung der Natur als Lebensraum für Flora und Fauna, nicht nur als Erholungsort</a:t>
            </a:r>
            <a:endPara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64D36-9C51-CDD8-C7DF-2DFEB1E344EB}"/>
              </a:ext>
            </a:extLst>
          </p:cNvPr>
          <p:cNvSpPr>
            <a:spLocks/>
          </p:cNvSpPr>
          <p:nvPr/>
        </p:nvSpPr>
        <p:spPr>
          <a:xfrm>
            <a:off x="2200500" y="5600547"/>
            <a:ext cx="2032128" cy="270480"/>
          </a:xfrm>
          <a:prstGeom prst="rect">
            <a:avLst/>
          </a:prstGeom>
        </p:spPr>
        <p:txBody>
          <a:bodyPr/>
          <a:lstStyle/>
          <a:p>
            <a:pPr defTabSz="676656">
              <a:spcAft>
                <a:spcPts val="600"/>
              </a:spcAft>
            </a:pPr>
            <a:fld id="{E6C7AF3A-6393-1C4E-8A58-C0ABE6EA5CB1}" type="datetime1">
              <a:rPr lang="fr-FR" sz="1332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 defTabSz="676656">
                <a:spcAft>
                  <a:spcPts val="600"/>
                </a:spcAft>
              </a:p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B59B6-4C83-85FA-3B49-FBEC97D7F84D}"/>
              </a:ext>
            </a:extLst>
          </p:cNvPr>
          <p:cNvSpPr>
            <a:spLocks/>
          </p:cNvSpPr>
          <p:nvPr/>
        </p:nvSpPr>
        <p:spPr>
          <a:xfrm>
            <a:off x="4571316" y="5600547"/>
            <a:ext cx="3048191" cy="270480"/>
          </a:xfrm>
          <a:prstGeom prst="rect">
            <a:avLst/>
          </a:prstGeom>
        </p:spPr>
        <p:txBody>
          <a:bodyPr/>
          <a:lstStyle/>
          <a:p>
            <a:pPr defTabSz="676656">
              <a:spcAft>
                <a:spcPts val="600"/>
              </a:spcAft>
            </a:pPr>
            <a:r>
              <a:rPr lang="de-DE" sz="1332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33813-758F-2285-3868-785A052B5F17}"/>
              </a:ext>
            </a:extLst>
          </p:cNvPr>
          <p:cNvSpPr>
            <a:spLocks/>
          </p:cNvSpPr>
          <p:nvPr/>
        </p:nvSpPr>
        <p:spPr>
          <a:xfrm>
            <a:off x="7958195" y="5600547"/>
            <a:ext cx="2032128" cy="270480"/>
          </a:xfrm>
          <a:prstGeom prst="rect">
            <a:avLst/>
          </a:prstGeom>
        </p:spPr>
        <p:txBody>
          <a:bodyPr/>
          <a:lstStyle/>
          <a:p>
            <a:pPr defTabSz="676656">
              <a:spcAft>
                <a:spcPts val="600"/>
              </a:spcAft>
            </a:pPr>
            <a:fld id="{F501BBD0-4DE0-9B40-BDAE-7D69D034EABF}" type="slidenum">
              <a:rPr lang="de-DE" sz="1332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 defTabSz="676656">
                <a:spcAft>
                  <a:spcPts val="600"/>
                </a:spcAft>
              </a:pPr>
              <a:t>15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6C47C73-6236-B8BB-6535-F857C922062B}"/>
              </a:ext>
            </a:extLst>
          </p:cNvPr>
          <p:cNvSpPr txBox="1">
            <a:spLocks/>
          </p:cNvSpPr>
          <p:nvPr/>
        </p:nvSpPr>
        <p:spPr>
          <a:xfrm>
            <a:off x="957072" y="3335075"/>
            <a:ext cx="3820823" cy="610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76656">
              <a:spcBef>
                <a:spcPts val="740"/>
              </a:spcBef>
            </a:pPr>
            <a:r>
              <a:rPr lang="de-DE" sz="1776" b="1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 Zukunft der neuen Romantik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AC317967-31FF-5769-0B44-13D67B1FCAC6}"/>
              </a:ext>
            </a:extLst>
          </p:cNvPr>
          <p:cNvSpPr>
            <a:spLocks/>
          </p:cNvSpPr>
          <p:nvPr/>
        </p:nvSpPr>
        <p:spPr>
          <a:xfrm>
            <a:off x="957073" y="4056345"/>
            <a:ext cx="3820823" cy="105372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285750" indent="-285750" defTabSz="676656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rgbClr val="000000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Zunehmende Anerkennung der Wichtigkeit der Natur für uns</a:t>
            </a:r>
          </a:p>
          <a:p>
            <a:pPr marL="285750" indent="-285750" defTabSz="676656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rgbClr val="000000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Rückkehr der Natur in den Fokus unseres Lebens</a:t>
            </a:r>
          </a:p>
          <a:p>
            <a:pPr marL="285750" indent="-285750" defTabSz="676656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rgbClr val="000000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Eigeninitiative der Menschen zum Schutz der Natur</a:t>
            </a:r>
            <a:endParaRPr lang="de-DE" sz="1300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marL="285750" indent="-285750" defTabSz="676656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1300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03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93CCA-FC2C-1C46-E0DB-974294887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85055"/>
            <a:ext cx="5157787" cy="823912"/>
          </a:xfrm>
        </p:spPr>
        <p:txBody>
          <a:bodyPr/>
          <a:lstStyle/>
          <a:p>
            <a:r>
              <a:rPr lang="de-DE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Stadt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0C7EAB-9A10-E517-8F2F-416F49DD2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585055"/>
            <a:ext cx="5183188" cy="823912"/>
          </a:xfrm>
        </p:spPr>
        <p:txBody>
          <a:bodyPr/>
          <a:lstStyle/>
          <a:p>
            <a:r>
              <a:rPr lang="de-DE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Land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C1BC4-06BE-0B6F-54CB-753DF948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11589-C4A1-8041-BE30-E104D347EE8C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7C49F-5AFA-D642-48EC-7577E1B1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Aps</a:t>
            </a:r>
            <a:r>
              <a:rPr lang="de-DE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, Fabian; </a:t>
            </a:r>
            <a:r>
              <a:rPr lang="de-DE" err="1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Babig</a:t>
            </a:r>
            <a:r>
              <a:rPr lang="de-DE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1CE9-4DB4-07AB-9FAB-0729BBE9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/>
                <a:ea typeface="CaskaydiaCove NFP" pitchFamily="2" charset="0"/>
                <a:cs typeface="CaskaydiaCove NFP" pitchFamily="2" charset="0"/>
              </a:rPr>
              <a:t>16</a:t>
            </a:fld>
            <a:endParaRPr lang="de-DE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1EC13D-8A01-89B6-4EE6-B075F15E3A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de-DE" sz="280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+</a:t>
            </a:r>
            <a:endParaRPr lang="en-FR" sz="280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Schnelle Anbindung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Lange Öffnungszeiten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Viele Hobbymöglichkeiten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sz="280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</a:t>
            </a:r>
            <a:endParaRPr lang="en-FR" sz="280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Ruhe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Viel Natur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E21095-968F-47BD-C0B1-29A724D2FF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de-DE" sz="280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+</a:t>
            </a:r>
            <a:endParaRPr lang="en-FR" sz="280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Entspannungsort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Frische Luft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Weniger Stress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sz="280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-</a:t>
            </a:r>
            <a:endParaRPr lang="en-FR" sz="280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Weit entfernt vom Supermarkt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Wenig Unterhaltungsmöglichkeiten</a:t>
            </a:r>
            <a:endParaRPr lang="en-FR" sz="2800" dirty="0">
              <a:solidFill>
                <a:schemeClr val="accent5">
                  <a:lumMod val="20000"/>
                  <a:lumOff val="8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90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2BD8B3-DD2F-BDE5-42CB-0568831A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de-DE" sz="52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Thesen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1489D-B5BA-A5B2-836E-E9DA1130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1752A8-6A33-AC4F-B3EA-0FEEBCAE48E1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6B1167-9B31-BB6E-70FC-795E6780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de-DE" sz="11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81447-EA92-5A67-6FAF-99C2EEC4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17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F54302F2-1DA6-C4F2-BD39-593CF5F1C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6251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739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Clipart, Cartoon, Grafiken, Design enthält.&#10;&#10;Beschreibung automatisch generiert.">
            <a:extLst>
              <a:ext uri="{FF2B5EF4-FFF2-40B4-BE49-F238E27FC236}">
                <a16:creationId xmlns:a16="http://schemas.microsoft.com/office/drawing/2014/main" id="{D0981B4C-ABA7-172A-EE9C-5052558C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855" y="2690801"/>
            <a:ext cx="2617259" cy="2599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F64F42-1387-3F95-0A69-6B683CED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err="1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Erörterungsfragen</a:t>
            </a:r>
            <a:endParaRPr lang="en-US" sz="5400" kern="1200" err="1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F2324A0-12EC-F6F0-7AB2-4FDA48138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04642"/>
              </p:ext>
            </p:extLst>
          </p:nvPr>
        </p:nvGraphicFramePr>
        <p:xfrm>
          <a:off x="539262" y="2873588"/>
          <a:ext cx="9032431" cy="288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AC27-7C90-0093-CC1E-762EFE896B1A}"/>
              </a:ext>
            </a:extLst>
          </p:cNvPr>
          <p:cNvSpPr>
            <a:spLocks/>
          </p:cNvSpPr>
          <p:nvPr/>
        </p:nvSpPr>
        <p:spPr>
          <a:xfrm>
            <a:off x="194202" y="6160320"/>
            <a:ext cx="2149184" cy="286060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E6C7AF3A-6393-1C4E-8A58-C0ABE6EA5CB1}" type="datetime1">
              <a:rPr lang="fr-FR" sz="1404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 defTabSz="713232">
                <a:spcAft>
                  <a:spcPts val="600"/>
                </a:spcAft>
              </a:p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E2040-F21A-116A-4E50-1E84F8510B6A}"/>
              </a:ext>
            </a:extLst>
          </p:cNvPr>
          <p:cNvSpPr>
            <a:spLocks/>
          </p:cNvSpPr>
          <p:nvPr/>
        </p:nvSpPr>
        <p:spPr>
          <a:xfrm>
            <a:off x="2455243" y="6160320"/>
            <a:ext cx="7281513" cy="286060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r>
              <a:rPr lang="de-DE" sz="1404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6F242-F728-3168-6BBB-6F47711C517B}"/>
              </a:ext>
            </a:extLst>
          </p:cNvPr>
          <p:cNvSpPr>
            <a:spLocks/>
          </p:cNvSpPr>
          <p:nvPr/>
        </p:nvSpPr>
        <p:spPr>
          <a:xfrm>
            <a:off x="11397991" y="6160320"/>
            <a:ext cx="2149184" cy="286060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F501BBD0-4DE0-9B40-BDAE-7D69D034EABF}" type="slidenum">
              <a:rPr lang="de-DE" sz="1404" kern="120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 defTabSz="713232">
                <a:spcAft>
                  <a:spcPts val="600"/>
                </a:spcAft>
              </a:pPr>
              <a:t>18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1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AD9307-78FE-1F40-5E2D-9142D5F406F4}"/>
              </a:ext>
            </a:extLst>
          </p:cNvPr>
          <p:cNvSpPr/>
          <p:nvPr/>
        </p:nvSpPr>
        <p:spPr>
          <a:xfrm>
            <a:off x="-58615" y="-199292"/>
            <a:ext cx="12397153" cy="7526215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A224E7-4E8E-D51F-7579-00BC9401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Inwiefern hat sich das Verhältnis des Menschen zur Natur im Laufe der Geschichte gewandelt?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1BF8E9-E0DC-C2A7-4CA8-AD887DC20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Pro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C541A96-5003-A173-2126-C62DAA8D2A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01670119"/>
              </p:ext>
            </p:extLst>
          </p:nvPr>
        </p:nvGraphicFramePr>
        <p:xfrm>
          <a:off x="665163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C34F8F-D472-53B1-4C5F-203D67A7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Kontra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BC2F827-5E7A-D837-B840-F1CFBC0F331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58700362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32C093-7CBC-0064-C558-517485F1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DADE-26D6-0B42-B0C2-6AC0D3550DEF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6FB430-D1F0-5808-F45B-2FE2E652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84A937-9B2D-E6A1-5410-5330438C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19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75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draußen, Himmel, Gras, Wolke enthält.&#10;&#10;Beschreibung automatisch generiert.">
            <a:extLst>
              <a:ext uri="{FF2B5EF4-FFF2-40B4-BE49-F238E27FC236}">
                <a16:creationId xmlns:a16="http://schemas.microsoft.com/office/drawing/2014/main" id="{86B055AC-52D6-277A-5AB2-BD508E234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7" b="533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F4A829-41FB-29AD-C3EC-AF6B7C24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DE" sz="4000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Gliederung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BCC0DB-EF6F-9B15-F7A4-33C40B35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E0AA8F-8336-BD4C-A266-02318B0886EE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EEEF0A-9986-D209-E589-606999BC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4169" y="6356350"/>
            <a:ext cx="4114800" cy="3651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1000" dirty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B24118-82F0-7361-BE50-6FB99DC8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501BBD0-4DE0-9B40-BDAE-7D69D034EABF}" type="slidenum">
              <a:rPr lang="de-DE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</a:pPr>
              <a:t>2</a:t>
            </a:fld>
            <a:endParaRPr lang="de-DE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F056D0-0588-7FF9-C44A-D7E5FAD7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Bildimpulse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Was ist für uns Natur ?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Haben wir noch Sehnsüchte ?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Wonach drück sie sich aus?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en-GB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Die </a:t>
            </a:r>
            <a:r>
              <a:rPr lang="en-GB" dirty="0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Romantik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en-GB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Neue </a:t>
            </a:r>
            <a:r>
              <a:rPr lang="en-GB" dirty="0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Romantik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Stadt / Land ?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Thesen zur Diskussion 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0"/>
            <a:r>
              <a:rPr lang="de-DE" dirty="0" err="1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Erörtungsfragen</a:t>
            </a:r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 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Pro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  <a:p>
            <a:pPr lvl="1"/>
            <a:r>
              <a:rPr lang="de-DE" dirty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Contra</a:t>
            </a:r>
            <a:endParaRPr lang="en-FR" dirty="0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693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ield of colorful flowers&#10;&#10;Description automatically generated">
            <a:extLst>
              <a:ext uri="{FF2B5EF4-FFF2-40B4-BE49-F238E27FC236}">
                <a16:creationId xmlns:a16="http://schemas.microsoft.com/office/drawing/2014/main" id="{4A57206B-8E3C-C079-B32A-C91EA502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663" y="-85134"/>
            <a:ext cx="12192000" cy="7315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3B3AD1-7BEE-5A47-6EDE-45B0C2ED8D79}"/>
              </a:ext>
            </a:extLst>
          </p:cNvPr>
          <p:cNvSpPr txBox="1"/>
          <p:nvPr/>
        </p:nvSpPr>
        <p:spPr>
          <a:xfrm>
            <a:off x="-1663" y="7139512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>
                <a:hlinkClick r:id="rId4" tooltip="http://www.hcpl.net/content/color-me-relaxed-6"/>
              </a:rPr>
              <a:t>This Photo</a:t>
            </a:r>
            <a:r>
              <a:rPr lang="de-DE" sz="900"/>
              <a:t> by Unknown Author is licensed under </a:t>
            </a:r>
            <a:r>
              <a:rPr lang="de-DE" sz="900">
                <a:hlinkClick r:id="rId5" tooltip="https://creativecommons.org/licenses/by-nc-sa/3.0/"/>
              </a:rPr>
              <a:t>CC BY-SA-NC</a:t>
            </a:r>
            <a:endParaRPr lang="de-DE" sz="9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A224E7-4E8E-D51F-7579-00BC94010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sz="2800" b="1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Welche Widersprüche ergeben sich aus der gleichzeitigen Sehnsucht nach Natürlichkeit und dem Streben nach technischem Fortschritt beziehungsweise Komfort?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1BF8E9-E0DC-C2A7-4CA8-AD887DC20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Pro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93A56A8-B0A8-2D1A-FBFE-085B7AF343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93891913"/>
              </p:ext>
            </p:extLst>
          </p:nvPr>
        </p:nvGraphicFramePr>
        <p:xfrm>
          <a:off x="936550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C34F8F-D472-53B1-4C5F-203D67A7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Kontra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504B3E1-6C6A-CADB-61E0-562F8722876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18264340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32C093-7CBC-0064-C558-517485F1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2AD0-121D-1649-BF30-EF07546AE965}" type="datetime1">
              <a:rPr lang="fr-FR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6FB430-D1F0-5808-F45B-2FE2E652B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484A937-9B2D-E6A1-5410-5330438C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20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33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A2944-6422-3557-9233-5E9CD875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QUELLEN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3BAEC5-E025-E583-601C-B088B7E27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16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733D0D-013B-618F-C860-9DA67EF6A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0AF7-6C91-A84D-9E6E-89D3B4367320}" type="datetime1">
              <a:rPr lang="fr-FR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72810D-877E-8718-89A6-3E9E7E3D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A7DE0B-53F2-822A-C07C-DCEA868B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21</a:t>
            </a:fld>
            <a:endParaRPr lang="de-DE"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2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2C6436E-6011-A9A0-4C4B-904C1C909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r="5369" b="-1"/>
          <a:stretch/>
        </p:blipFill>
        <p:spPr bwMode="auto">
          <a:xfrm>
            <a:off x="-1219" y="-9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87718" y="1278965"/>
            <a:ext cx="4592444" cy="426719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49080" y="1374588"/>
            <a:ext cx="4315593" cy="40879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987224" y="1122042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0CEFEF-6FD1-6903-1080-A6CD6E97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332" y="1872171"/>
            <a:ext cx="3954144" cy="20492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Bildimpulse</a:t>
            </a: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D289228A-771B-48F6-B5DF-7A63EA3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081120" y="3758637"/>
            <a:ext cx="2685902" cy="247174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31D5EF21-94C4-481A-BD01-3D29FB30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845430" y="3616324"/>
            <a:ext cx="3051507" cy="275636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AB980901-8348-441D-BC47-AAB8C55E2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8973" y="2325120"/>
            <a:ext cx="2537979" cy="2944580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9A5160F0-6244-48E8-9E71-1F51EA90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25813" y="485983"/>
            <a:ext cx="2843929" cy="2556327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2513D8C9-24E7-4F31-8B40-E3AF6235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5614" y="2499229"/>
            <a:ext cx="2323437" cy="2595038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9BDFF5CA-602C-465F-8BC3-59C996302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87359" y="357050"/>
            <a:ext cx="3172430" cy="28871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C3A4CB6-71B5-22E8-7DE5-F08A6C1B1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9" r="317" b="5"/>
          <a:stretch/>
        </p:blipFill>
        <p:spPr bwMode="auto">
          <a:xfrm>
            <a:off x="6359783" y="579726"/>
            <a:ext cx="2603820" cy="2350093"/>
          </a:xfrm>
          <a:custGeom>
            <a:avLst/>
            <a:gdLst/>
            <a:ahLst/>
            <a:cxnLst/>
            <a:rect l="l" t="t" r="r" b="b"/>
            <a:pathLst>
              <a:path w="2442835" h="2236365">
                <a:moveTo>
                  <a:pt x="1178694" y="0"/>
                </a:moveTo>
                <a:cubicBezTo>
                  <a:pt x="1426542" y="0"/>
                  <a:pt x="1608393" y="124353"/>
                  <a:pt x="1857551" y="314024"/>
                </a:cubicBezTo>
                <a:cubicBezTo>
                  <a:pt x="1885386" y="335216"/>
                  <a:pt x="1913222" y="356156"/>
                  <a:pt x="1940168" y="376379"/>
                </a:cubicBezTo>
                <a:cubicBezTo>
                  <a:pt x="2086213" y="486125"/>
                  <a:pt x="2224133" y="589796"/>
                  <a:pt x="2315923" y="702353"/>
                </a:cubicBezTo>
                <a:cubicBezTo>
                  <a:pt x="2403676" y="809955"/>
                  <a:pt x="2442835" y="917915"/>
                  <a:pt x="2442835" y="1052431"/>
                </a:cubicBezTo>
                <a:cubicBezTo>
                  <a:pt x="2442835" y="1389589"/>
                  <a:pt x="2341663" y="1692735"/>
                  <a:pt x="2157925" y="1906050"/>
                </a:cubicBezTo>
                <a:cubicBezTo>
                  <a:pt x="2068023" y="2010385"/>
                  <a:pt x="1960192" y="2091482"/>
                  <a:pt x="1837422" y="2147045"/>
                </a:cubicBezTo>
                <a:cubicBezTo>
                  <a:pt x="1706420" y="2206285"/>
                  <a:pt x="1558592" y="2236365"/>
                  <a:pt x="1397973" y="2236365"/>
                </a:cubicBezTo>
                <a:cubicBezTo>
                  <a:pt x="1227656" y="2236365"/>
                  <a:pt x="1055033" y="2204038"/>
                  <a:pt x="885082" y="2140253"/>
                </a:cubicBezTo>
                <a:cubicBezTo>
                  <a:pt x="719588" y="2078255"/>
                  <a:pt x="562062" y="1986944"/>
                  <a:pt x="429436" y="1876226"/>
                </a:cubicBezTo>
                <a:cubicBezTo>
                  <a:pt x="294504" y="1763618"/>
                  <a:pt x="188455" y="1635487"/>
                  <a:pt x="114279" y="1495506"/>
                </a:cubicBezTo>
                <a:cubicBezTo>
                  <a:pt x="38477" y="1352411"/>
                  <a:pt x="0" y="1203340"/>
                  <a:pt x="0" y="1052431"/>
                </a:cubicBezTo>
                <a:cubicBezTo>
                  <a:pt x="0" y="900449"/>
                  <a:pt x="61386" y="811692"/>
                  <a:pt x="189137" y="641019"/>
                </a:cubicBezTo>
                <a:cubicBezTo>
                  <a:pt x="219961" y="599856"/>
                  <a:pt x="251833" y="557266"/>
                  <a:pt x="284438" y="510435"/>
                </a:cubicBezTo>
                <a:cubicBezTo>
                  <a:pt x="533598" y="152646"/>
                  <a:pt x="801051" y="0"/>
                  <a:pt x="11786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B9179B-820E-0B3E-CD0F-4736C8008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7" r="27799" b="-3"/>
          <a:stretch/>
        </p:blipFill>
        <p:spPr bwMode="auto">
          <a:xfrm>
            <a:off x="6305271" y="3765168"/>
            <a:ext cx="2272677" cy="2404194"/>
          </a:xfrm>
          <a:custGeom>
            <a:avLst/>
            <a:gdLst/>
            <a:ahLst/>
            <a:cxnLst/>
            <a:rect l="l" t="t" r="r" b="b"/>
            <a:pathLst>
              <a:path w="2162369" h="2349722">
                <a:moveTo>
                  <a:pt x="1017608" y="0"/>
                </a:moveTo>
                <a:cubicBezTo>
                  <a:pt x="1343611" y="0"/>
                  <a:pt x="1636726" y="97316"/>
                  <a:pt x="1842983" y="274051"/>
                </a:cubicBezTo>
                <a:cubicBezTo>
                  <a:pt x="1943865" y="360525"/>
                  <a:pt x="2022280" y="464246"/>
                  <a:pt x="2076004" y="582337"/>
                </a:cubicBezTo>
                <a:cubicBezTo>
                  <a:pt x="2133284" y="708345"/>
                  <a:pt x="2162369" y="850538"/>
                  <a:pt x="2162369" y="1005035"/>
                </a:cubicBezTo>
                <a:cubicBezTo>
                  <a:pt x="2162369" y="1168860"/>
                  <a:pt x="2131110" y="1334903"/>
                  <a:pt x="2069437" y="1498376"/>
                </a:cubicBezTo>
                <a:cubicBezTo>
                  <a:pt x="2009489" y="1657562"/>
                  <a:pt x="1921200" y="1809084"/>
                  <a:pt x="1814146" y="1936654"/>
                </a:cubicBezTo>
                <a:cubicBezTo>
                  <a:pt x="1705264" y="2066444"/>
                  <a:pt x="1581372" y="2168450"/>
                  <a:pt x="1446023" y="2239799"/>
                </a:cubicBezTo>
                <a:cubicBezTo>
                  <a:pt x="1307663" y="2312711"/>
                  <a:pt x="1163523" y="2349722"/>
                  <a:pt x="1017608" y="2349722"/>
                </a:cubicBezTo>
                <a:cubicBezTo>
                  <a:pt x="870655" y="2349722"/>
                  <a:pt x="784834" y="2290675"/>
                  <a:pt x="619809" y="2167794"/>
                </a:cubicBezTo>
                <a:cubicBezTo>
                  <a:pt x="580008" y="2138146"/>
                  <a:pt x="538826" y="2107488"/>
                  <a:pt x="493546" y="2076126"/>
                </a:cubicBezTo>
                <a:cubicBezTo>
                  <a:pt x="147595" y="1836463"/>
                  <a:pt x="0" y="1579204"/>
                  <a:pt x="0" y="1215956"/>
                </a:cubicBezTo>
                <a:cubicBezTo>
                  <a:pt x="0" y="977555"/>
                  <a:pt x="120238" y="802636"/>
                  <a:pt x="303632" y="562975"/>
                </a:cubicBezTo>
                <a:cubicBezTo>
                  <a:pt x="324124" y="536201"/>
                  <a:pt x="344370" y="509426"/>
                  <a:pt x="363924" y="483507"/>
                </a:cubicBezTo>
                <a:cubicBezTo>
                  <a:pt x="470040" y="343029"/>
                  <a:pt x="570281" y="210366"/>
                  <a:pt x="679113" y="122074"/>
                </a:cubicBezTo>
                <a:cubicBezTo>
                  <a:pt x="783155" y="37666"/>
                  <a:pt x="887542" y="0"/>
                  <a:pt x="10176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3BE839-D515-9EE1-0AA1-B5777AAE3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0" r="20109" b="5"/>
          <a:stretch/>
        </p:blipFill>
        <p:spPr bwMode="auto">
          <a:xfrm>
            <a:off x="9237306" y="2600139"/>
            <a:ext cx="2075470" cy="2331477"/>
          </a:xfrm>
          <a:custGeom>
            <a:avLst/>
            <a:gdLst/>
            <a:ahLst/>
            <a:cxnLst/>
            <a:rect l="l" t="t" r="r" b="b"/>
            <a:pathLst>
              <a:path w="2032624" h="2270234">
                <a:moveTo>
                  <a:pt x="1042023" y="1394"/>
                </a:moveTo>
                <a:cubicBezTo>
                  <a:pt x="1116189" y="4748"/>
                  <a:pt x="1192106" y="14167"/>
                  <a:pt x="1268930" y="29755"/>
                </a:cubicBezTo>
                <a:cubicBezTo>
                  <a:pt x="1391535" y="54633"/>
                  <a:pt x="1483561" y="110372"/>
                  <a:pt x="1567353" y="210433"/>
                </a:cubicBezTo>
                <a:cubicBezTo>
                  <a:pt x="1655005" y="315100"/>
                  <a:pt x="1727050" y="460263"/>
                  <a:pt x="1803312" y="613972"/>
                </a:cubicBezTo>
                <a:cubicBezTo>
                  <a:pt x="1817359" y="642327"/>
                  <a:pt x="1831914" y="671628"/>
                  <a:pt x="1846700" y="700973"/>
                </a:cubicBezTo>
                <a:cubicBezTo>
                  <a:pt x="1979027" y="963656"/>
                  <a:pt x="2062774" y="1152776"/>
                  <a:pt x="2022440" y="1379185"/>
                </a:cubicBezTo>
                <a:cubicBezTo>
                  <a:pt x="1960984" y="1724161"/>
                  <a:pt x="1778332" y="1940248"/>
                  <a:pt x="1411680" y="2101685"/>
                </a:cubicBezTo>
                <a:cubicBezTo>
                  <a:pt x="1363691" y="2122808"/>
                  <a:pt x="1319685" y="2144048"/>
                  <a:pt x="1277151" y="2164592"/>
                </a:cubicBezTo>
                <a:cubicBezTo>
                  <a:pt x="1100803" y="2249728"/>
                  <a:pt x="1009916" y="2289389"/>
                  <a:pt x="871393" y="2261281"/>
                </a:cubicBezTo>
                <a:cubicBezTo>
                  <a:pt x="733849" y="2233372"/>
                  <a:pt x="604240" y="2170653"/>
                  <a:pt x="486153" y="2074943"/>
                </a:cubicBezTo>
                <a:cubicBezTo>
                  <a:pt x="370639" y="1981296"/>
                  <a:pt x="271112" y="1860724"/>
                  <a:pt x="190435" y="1716637"/>
                </a:cubicBezTo>
                <a:cubicBezTo>
                  <a:pt x="111106" y="1575007"/>
                  <a:pt x="53516" y="1414221"/>
                  <a:pt x="23940" y="1251577"/>
                </a:cubicBezTo>
                <a:cubicBezTo>
                  <a:pt x="-6539" y="1084530"/>
                  <a:pt x="-7912" y="920860"/>
                  <a:pt x="19805" y="765277"/>
                </a:cubicBezTo>
                <a:cubicBezTo>
                  <a:pt x="45944" y="618551"/>
                  <a:pt x="97417" y="489074"/>
                  <a:pt x="172729" y="380360"/>
                </a:cubicBezTo>
                <a:cubicBezTo>
                  <a:pt x="243351" y="278485"/>
                  <a:pt x="334814" y="194980"/>
                  <a:pt x="444540" y="132150"/>
                </a:cubicBezTo>
                <a:cubicBezTo>
                  <a:pt x="612784" y="35855"/>
                  <a:pt x="819525" y="-8668"/>
                  <a:pt x="1042023" y="13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25D78B-15A3-DEB4-5F8B-CC9EC890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0929" y="6355080"/>
            <a:ext cx="619792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kern="120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B561F4-49F3-77F2-184A-7C073EFC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54696" y="6355080"/>
            <a:ext cx="284378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BC65B57-8C63-A14A-9FBB-F975F1D39B33}" type="datetime1">
              <a:rPr lang="fr-FR" smtClean="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en-US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41DA9-6755-695E-6654-AEDCA04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F501BBD0-4DE0-9B40-BDAE-7D69D034EABF}" type="slidenum">
              <a:rPr lang="en-US" sz="1600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 algn="l">
                <a:spcAft>
                  <a:spcPts val="600"/>
                </a:spcAft>
              </a:pPr>
              <a:t>3</a:t>
            </a:fld>
            <a:endParaRPr lang="en-US" sz="1600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4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D5650C53-75BE-AEF3-5007-E13FBF8408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" r="5369" b="-1"/>
          <a:stretch/>
        </p:blipFill>
        <p:spPr bwMode="auto">
          <a:xfrm>
            <a:off x="-43019" y="-8182"/>
            <a:ext cx="12235019" cy="68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1F530-9214-FA10-A988-7E75C427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3B48-4693-3C4B-86ED-7AD6F4C731A5}" type="datetime1">
              <a:rPr lang="fr-FR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0CF7F-A23B-85D6-0E51-6F1B4CCF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32A66-B8F1-6B40-870D-260508A7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66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09E9381C-C0CE-6094-84D7-D70E3B61B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3085"/>
            <a:ext cx="12203724" cy="915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CBBCC-3081-057A-E044-A1B83CA2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6572-C33D-2940-88D4-DC73B9B8FAEF}" type="datetime1">
              <a:rPr lang="fr-FR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2A263-6FBF-7EA8-EDE3-3C54834A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AE10A-634A-0761-1E11-50F4C4E9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5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6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30C771-48D5-8D58-A208-5056D15C68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2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F22DE-C4E0-E1A9-2A97-47E2924AB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D6AE-02A0-4C4C-9CFD-3FF43F11BC95}" type="datetime1">
              <a:rPr lang="fr-FR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539D5-4E62-836E-B92E-F55C78CF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6CB4-141A-1AB5-CD84-CA7CBC0B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6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1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D0C50D4-52DE-0F54-EBA8-9C13050C9C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EB1E-5CEB-B969-CAAF-27F26CAB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DB1B5-9EF0-164E-B3B9-D54EDDE393B0}" type="datetime1">
              <a:rPr lang="fr-FR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3757-1D4A-B693-99D5-5919C693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C38C3-3691-A078-65E5-4A06CAB8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bg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7</a:t>
            </a:fld>
            <a:endParaRPr lang="de-DE">
              <a:solidFill>
                <a:schemeClr val="bg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70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12DDC-49E5-6B4B-A363-955BA4EF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Was ist für uns Natur? 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D94A37-08FC-1ECA-7B21-172FA59F7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6" r="17200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901DFF-F443-EE23-DB34-BAA5144B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AED2FA13-EFD8-814C-98AD-D96E959BB1C5}" type="datetime1">
              <a:rPr lang="fr-FR">
                <a:solidFill>
                  <a:srgbClr val="FFFFFF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  <a:defRPr/>
              </a:pPr>
              <a:t>14/04/2024</a:t>
            </a:fld>
            <a:endParaRPr lang="en-US">
              <a:solidFill>
                <a:srgbClr val="FFFFFF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EB2C11-60DC-A849-1DF4-145C01D7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23878" y="6356350"/>
            <a:ext cx="2688611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11E96E-9534-49F8-FB3A-2B8C8B8E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F501BBD0-4DE0-9B40-BDAE-7D69D034EAB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graphicFrame>
        <p:nvGraphicFramePr>
          <p:cNvPr id="41" name="Textfeld 8">
            <a:extLst>
              <a:ext uri="{FF2B5EF4-FFF2-40B4-BE49-F238E27FC236}">
                <a16:creationId xmlns:a16="http://schemas.microsoft.com/office/drawing/2014/main" id="{13CCBBA0-CFA0-8776-856F-C3B4376CA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9781870"/>
              </p:ext>
            </p:extLst>
          </p:nvPr>
        </p:nvGraphicFramePr>
        <p:xfrm>
          <a:off x="6823878" y="2533476"/>
          <a:ext cx="4491820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0664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Deichkind - In Der Natur (Official Video)">
            <a:hlinkClick r:id="" action="ppaction://media"/>
            <a:extLst>
              <a:ext uri="{FF2B5EF4-FFF2-40B4-BE49-F238E27FC236}">
                <a16:creationId xmlns:a16="http://schemas.microsoft.com/office/drawing/2014/main" id="{08B0FBF1-52CB-5D96-F855-AD7BC944AEA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192000" cy="68884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249C-1F93-8EB1-7139-32A8C4BC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DA1F-19AE-154D-98E8-B40CBC1F4AEF}" type="datetime1">
              <a:rPr lang="fr-FR" smtClean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14/04/2024</a:t>
            </a:fld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BE3CF-23E6-6AFA-587F-B5C998E8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Aps, Fabian; Babig, Kevin; Rahman, Karim; Schneeweiß, Lukas; ITA 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78053-590E-B2EB-30A2-27FAA4A5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BBD0-4DE0-9B40-BDAE-7D69D034EABF}" type="slidenum">
              <a:rPr lang="de-DE" smtClean="0">
                <a:solidFill>
                  <a:schemeClr val="tx1"/>
                </a:solidFill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9</a:t>
            </a:fld>
            <a:endParaRPr lang="de-DE">
              <a:solidFill>
                <a:schemeClr val="tx1"/>
              </a:solidFill>
              <a:latin typeface="CaskaydiaCove NFP" pitchFamily="2" charset="0"/>
              <a:ea typeface="CaskaydiaCove NFP" pitchFamily="2" charset="0"/>
              <a:cs typeface="CaskaydiaCove NFP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290C0-A6AA-09F7-9B4E-6699C45E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18936" cy="67326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In Der </a:t>
            </a:r>
            <a:r>
              <a:rPr lang="de-DE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Natur</a:t>
            </a:r>
            <a:r>
              <a:rPr lang="en-US">
                <a:latin typeface="CaskaydiaCove NFP" pitchFamily="2" charset="0"/>
                <a:ea typeface="CaskaydiaCove NFP" pitchFamily="2" charset="0"/>
                <a:cs typeface="CaskaydiaCove NFP" pitchFamily="2" charset="0"/>
              </a:rPr>
              <a:t> – Deichkind</a:t>
            </a:r>
          </a:p>
        </p:txBody>
      </p:sp>
    </p:spTree>
    <p:extLst>
      <p:ext uri="{BB962C8B-B14F-4D97-AF65-F5344CB8AC3E}">
        <p14:creationId xmlns:p14="http://schemas.microsoft.com/office/powerpoint/2010/main" val="3228952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1573</Words>
  <Application>Microsoft Macintosh PowerPoint</Application>
  <PresentationFormat>Widescreen</PresentationFormat>
  <Paragraphs>254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Meiryo</vt:lpstr>
      <vt:lpstr>Aptos</vt:lpstr>
      <vt:lpstr>Aptos Display</vt:lpstr>
      <vt:lpstr>Arial</vt:lpstr>
      <vt:lpstr>Calibri</vt:lpstr>
      <vt:lpstr>CaskaydiaCove NFP</vt:lpstr>
      <vt:lpstr>Office Theme</vt:lpstr>
      <vt:lpstr>MENSCH UND NATUR</vt:lpstr>
      <vt:lpstr>Gliederung</vt:lpstr>
      <vt:lpstr>Bildimpulse</vt:lpstr>
      <vt:lpstr>PowerPoint Presentation</vt:lpstr>
      <vt:lpstr>PowerPoint Presentation</vt:lpstr>
      <vt:lpstr>PowerPoint Presentation</vt:lpstr>
      <vt:lpstr>PowerPoint Presentation</vt:lpstr>
      <vt:lpstr>Was ist für uns Natur? </vt:lpstr>
      <vt:lpstr>In Der Natur – Deichkind</vt:lpstr>
      <vt:lpstr>Die Natur ist beliebt, aber warum?</vt:lpstr>
      <vt:lpstr>Haben wir noch Sehnsüchte ?</vt:lpstr>
      <vt:lpstr>Wonach drückt sich die Sehnsucht aus?</vt:lpstr>
      <vt:lpstr>Wonach drückt sich die Sehnsucht aus?</vt:lpstr>
      <vt:lpstr>Die Romantik</vt:lpstr>
      <vt:lpstr>Neue Romantik</vt:lpstr>
      <vt:lpstr>PowerPoint Presentation</vt:lpstr>
      <vt:lpstr>Thesen</vt:lpstr>
      <vt:lpstr>Erörterungsfragen</vt:lpstr>
      <vt:lpstr>Inwiefern hat sich das Verhältnis des Menschen zur Natur im Laufe der Geschichte gewandelt?</vt:lpstr>
      <vt:lpstr>Welche Widersprüche ergeben sich aus der gleichzeitigen Sehnsucht nach Natürlichkeit und dem Streben nach technischem Fortschritt beziehungsweise Komfort?</vt:lpstr>
      <vt:lpstr>QUELLEN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ITA 12 - Aps, Fabian</dc:creator>
  <cp:keywords/>
  <dc:description/>
  <cp:lastModifiedBy>ITA 12 - Aps, Fabian</cp:lastModifiedBy>
  <cp:revision>4</cp:revision>
  <dcterms:created xsi:type="dcterms:W3CDTF">2024-03-19T09:00:10Z</dcterms:created>
  <dcterms:modified xsi:type="dcterms:W3CDTF">2024-04-15T07:40:14Z</dcterms:modified>
  <cp:category/>
</cp:coreProperties>
</file>